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3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  <p:sldMasterId id="2147483995" r:id="rId2"/>
    <p:sldMasterId id="2147484020" r:id="rId3"/>
    <p:sldMasterId id="214748403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9" r:id="rId6"/>
    <p:sldId id="311" r:id="rId7"/>
    <p:sldId id="11090790" r:id="rId8"/>
    <p:sldId id="11090815" r:id="rId9"/>
    <p:sldId id="11090792" r:id="rId10"/>
    <p:sldId id="11090807" r:id="rId11"/>
    <p:sldId id="11090793" r:id="rId12"/>
    <p:sldId id="11090811" r:id="rId13"/>
    <p:sldId id="11090800" r:id="rId14"/>
    <p:sldId id="11090801" r:id="rId15"/>
    <p:sldId id="11090812" r:id="rId16"/>
    <p:sldId id="11090802" r:id="rId17"/>
    <p:sldId id="3634" r:id="rId18"/>
    <p:sldId id="3616" r:id="rId19"/>
    <p:sldId id="11090791" r:id="rId20"/>
    <p:sldId id="3625" r:id="rId21"/>
    <p:sldId id="11090794" r:id="rId22"/>
    <p:sldId id="11090806" r:id="rId23"/>
    <p:sldId id="3624" r:id="rId24"/>
    <p:sldId id="11090796" r:id="rId25"/>
    <p:sldId id="11090818" r:id="rId26"/>
    <p:sldId id="11090797" r:id="rId27"/>
    <p:sldId id="11090798" r:id="rId28"/>
    <p:sldId id="11090799" r:id="rId29"/>
    <p:sldId id="11090819" r:id="rId30"/>
    <p:sldId id="11090813" r:id="rId31"/>
    <p:sldId id="11090814" r:id="rId32"/>
    <p:sldId id="11090809" r:id="rId33"/>
    <p:sldId id="11090808" r:id="rId34"/>
    <p:sldId id="11090804" r:id="rId35"/>
    <p:sldId id="11090810" r:id="rId36"/>
    <p:sldId id="11090805" r:id="rId37"/>
    <p:sldId id="11090816" r:id="rId38"/>
    <p:sldId id="11090817" r:id="rId39"/>
  </p:sldIdLst>
  <p:sldSz cx="12192000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6211E36-8CCB-4EA9-B90E-948837F868D8}">
          <p14:sldIdLst>
            <p14:sldId id="256"/>
            <p14:sldId id="259"/>
            <p14:sldId id="311"/>
            <p14:sldId id="11090790"/>
            <p14:sldId id="11090815"/>
            <p14:sldId id="11090792"/>
            <p14:sldId id="11090807"/>
            <p14:sldId id="11090793"/>
            <p14:sldId id="11090811"/>
            <p14:sldId id="11090800"/>
            <p14:sldId id="11090801"/>
            <p14:sldId id="11090812"/>
            <p14:sldId id="11090802"/>
            <p14:sldId id="3634"/>
          </p14:sldIdLst>
        </p14:section>
        <p14:section name="备用信息页" id="{4DE7E4E1-D37D-4050-B450-6E81ABC61385}">
          <p14:sldIdLst>
            <p14:sldId id="3616"/>
            <p14:sldId id="11090791"/>
            <p14:sldId id="3625"/>
            <p14:sldId id="11090794"/>
            <p14:sldId id="11090806"/>
            <p14:sldId id="3624"/>
            <p14:sldId id="11090796"/>
            <p14:sldId id="11090818"/>
            <p14:sldId id="11090797"/>
            <p14:sldId id="11090798"/>
            <p14:sldId id="11090799"/>
            <p14:sldId id="11090819"/>
            <p14:sldId id="11090813"/>
            <p14:sldId id="11090814"/>
            <p14:sldId id="11090809"/>
            <p14:sldId id="11090808"/>
            <p14:sldId id="11090804"/>
            <p14:sldId id="11090810"/>
            <p14:sldId id="11090805"/>
            <p14:sldId id="11090816"/>
            <p14:sldId id="110908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0CC"/>
    <a:srgbClr val="414042"/>
    <a:srgbClr val="313744"/>
    <a:srgbClr val="DC9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600E1E-9551-4B67-85BC-C03F39E081BD}" v="75" dt="2023-12-06T11:37:59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159" autoAdjust="0"/>
    <p:restoredTop sz="90874" autoAdjust="0"/>
  </p:normalViewPr>
  <p:slideViewPr>
    <p:cSldViewPr snapToGrid="0" showGuides="1">
      <p:cViewPr varScale="1">
        <p:scale>
          <a:sx n="98" d="100"/>
          <a:sy n="98" d="100"/>
        </p:scale>
        <p:origin x="96" y="150"/>
      </p:cViewPr>
      <p:guideLst>
        <p:guide orient="horz" pos="311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gs" Target="tags/tag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Ли Ицзя" userId="face8d94-5999-42eb-b3c1-a1cf9dc2481e" providerId="ADAL" clId="{899DD01C-E12A-4786-BB64-B34906690B37}"/>
    <pc:docChg chg="undo redo custSel addSld delSld modSld sldOrd addSection modSection">
      <pc:chgData name="Ли Ицзя" userId="face8d94-5999-42eb-b3c1-a1cf9dc2481e" providerId="ADAL" clId="{899DD01C-E12A-4786-BB64-B34906690B37}" dt="2023-12-04T19:52:48.839" v="8210" actId="20577"/>
      <pc:docMkLst>
        <pc:docMk/>
      </pc:docMkLst>
      <pc:sldChg chg="addSp delSp modSp mod">
        <pc:chgData name="Ли Ицзя" userId="face8d94-5999-42eb-b3c1-a1cf9dc2481e" providerId="ADAL" clId="{899DD01C-E12A-4786-BB64-B34906690B37}" dt="2023-12-04T08:10:22.456" v="606" actId="207"/>
        <pc:sldMkLst>
          <pc:docMk/>
          <pc:sldMk cId="0" sldId="256"/>
        </pc:sldMkLst>
        <pc:spChg chg="mod">
          <ac:chgData name="Ли Ицзя" userId="face8d94-5999-42eb-b3c1-a1cf9dc2481e" providerId="ADAL" clId="{899DD01C-E12A-4786-BB64-B34906690B37}" dt="2023-12-04T08:09:10.868" v="600" actId="108"/>
          <ac:spMkLst>
            <pc:docMk/>
            <pc:sldMk cId="0" sldId="256"/>
            <ac:spMk id="151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10:20.195" v="605" actId="207"/>
          <ac:spMkLst>
            <pc:docMk/>
            <pc:sldMk cId="0" sldId="256"/>
            <ac:spMk id="1511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10:22.456" v="606" actId="207"/>
          <ac:spMkLst>
            <pc:docMk/>
            <pc:sldMk cId="0" sldId="256"/>
            <ac:spMk id="1514" creationId="{00000000-0000-0000-0000-000000000000}"/>
          </ac:spMkLst>
        </pc:spChg>
        <pc:spChg chg="del mod">
          <ac:chgData name="Ли Ицзя" userId="face8d94-5999-42eb-b3c1-a1cf9dc2481e" providerId="ADAL" clId="{899DD01C-E12A-4786-BB64-B34906690B37}" dt="2023-12-04T06:25:04.721" v="13" actId="478"/>
          <ac:spMkLst>
            <pc:docMk/>
            <pc:sldMk cId="0" sldId="256"/>
            <ac:spMk id="151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6:24:44.017" v="10" actId="1076"/>
          <ac:spMkLst>
            <pc:docMk/>
            <pc:sldMk cId="0" sldId="256"/>
            <ac:spMk id="151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10:04.494" v="603" actId="2711"/>
          <ac:spMkLst>
            <pc:docMk/>
            <pc:sldMk cId="0" sldId="256"/>
            <ac:spMk id="1517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6:24:44.950" v="11" actId="255"/>
          <ac:spMkLst>
            <pc:docMk/>
            <pc:sldMk cId="0" sldId="256"/>
            <ac:spMk id="1518" creationId="{00000000-0000-0000-0000-000000000000}"/>
          </ac:spMkLst>
        </pc:spChg>
        <pc:picChg chg="add mod">
          <ac:chgData name="Ли Ицзя" userId="face8d94-5999-42eb-b3c1-a1cf9dc2481e" providerId="ADAL" clId="{899DD01C-E12A-4786-BB64-B34906690B37}" dt="2023-12-04T06:33:28.970" v="52" actId="14100"/>
          <ac:picMkLst>
            <pc:docMk/>
            <pc:sldMk cId="0" sldId="256"/>
            <ac:picMk id="3" creationId="{73FEB945-E7FF-FD52-1A0D-D96F12D82484}"/>
          </ac:picMkLst>
        </pc:picChg>
      </pc:sldChg>
      <pc:sldChg chg="addSp delSp modSp mod modAnim">
        <pc:chgData name="Ли Ицзя" userId="face8d94-5999-42eb-b3c1-a1cf9dc2481e" providerId="ADAL" clId="{899DD01C-E12A-4786-BB64-B34906690B37}" dt="2023-12-04T19:43:21.389" v="8150" actId="108"/>
        <pc:sldMkLst>
          <pc:docMk/>
          <pc:sldMk cId="0" sldId="259"/>
        </pc:sldMkLst>
        <pc:spChg chg="mod">
          <ac:chgData name="Ли Ицзя" userId="face8d94-5999-42eb-b3c1-a1cf9dc2481e" providerId="ADAL" clId="{899DD01C-E12A-4786-BB64-B34906690B37}" dt="2023-12-04T19:33:36.677" v="8119" actId="164"/>
          <ac:spMkLst>
            <pc:docMk/>
            <pc:sldMk cId="0" sldId="259"/>
            <ac:spMk id="2" creationId="{63E5DB49-3B9F-C3DB-A843-515A00C91CF0}"/>
          </ac:spMkLst>
        </pc:spChg>
        <pc:spChg chg="mod">
          <ac:chgData name="Ли Ицзя" userId="face8d94-5999-42eb-b3c1-a1cf9dc2481e" providerId="ADAL" clId="{899DD01C-E12A-4786-BB64-B34906690B37}" dt="2023-12-04T19:33:36.677" v="8119" actId="164"/>
          <ac:spMkLst>
            <pc:docMk/>
            <pc:sldMk cId="0" sldId="259"/>
            <ac:spMk id="3" creationId="{253C64BE-EB24-7176-6AB4-FDA210A44ED5}"/>
          </ac:spMkLst>
        </pc:spChg>
        <pc:spChg chg="mod">
          <ac:chgData name="Ли Ицзя" userId="face8d94-5999-42eb-b3c1-a1cf9dc2481e" providerId="ADAL" clId="{899DD01C-E12A-4786-BB64-B34906690B37}" dt="2023-12-04T19:33:36.677" v="8119" actId="164"/>
          <ac:spMkLst>
            <pc:docMk/>
            <pc:sldMk cId="0" sldId="259"/>
            <ac:spMk id="5" creationId="{C6CFEF5F-DB24-E00A-08F1-D5D73237B5EF}"/>
          </ac:spMkLst>
        </pc:spChg>
        <pc:spChg chg="del">
          <ac:chgData name="Ли Ицзя" userId="face8d94-5999-42eb-b3c1-a1cf9dc2481e" providerId="ADAL" clId="{899DD01C-E12A-4786-BB64-B34906690B37}" dt="2023-12-04T15:19:47.544" v="7846" actId="478"/>
          <ac:spMkLst>
            <pc:docMk/>
            <pc:sldMk cId="0" sldId="259"/>
            <ac:spMk id="6" creationId="{51F68C3A-8A5B-06FE-E138-5EAAAED179CD}"/>
          </ac:spMkLst>
        </pc:spChg>
        <pc:spChg chg="del">
          <ac:chgData name="Ли Ицзя" userId="face8d94-5999-42eb-b3c1-a1cf9dc2481e" providerId="ADAL" clId="{899DD01C-E12A-4786-BB64-B34906690B37}" dt="2023-12-04T15:19:46.972" v="7845" actId="478"/>
          <ac:spMkLst>
            <pc:docMk/>
            <pc:sldMk cId="0" sldId="259"/>
            <ac:spMk id="7" creationId="{19BB032A-5736-E002-3434-6FED724A49C3}"/>
          </ac:spMkLst>
        </pc:spChg>
        <pc:spChg chg="del">
          <ac:chgData name="Ли Ицзя" userId="face8d94-5999-42eb-b3c1-a1cf9dc2481e" providerId="ADAL" clId="{899DD01C-E12A-4786-BB64-B34906690B37}" dt="2023-12-04T15:19:46.972" v="7845" actId="478"/>
          <ac:spMkLst>
            <pc:docMk/>
            <pc:sldMk cId="0" sldId="259"/>
            <ac:spMk id="9" creationId="{68E945AE-9B92-84E9-03F1-FB2CC0B75811}"/>
          </ac:spMkLst>
        </pc:spChg>
        <pc:spChg chg="mod">
          <ac:chgData name="Ли Ицзя" userId="face8d94-5999-42eb-b3c1-a1cf9dc2481e" providerId="ADAL" clId="{899DD01C-E12A-4786-BB64-B34906690B37}" dt="2023-12-04T06:26:19.635" v="16" actId="1076"/>
          <ac:spMkLst>
            <pc:docMk/>
            <pc:sldMk cId="0" sldId="259"/>
            <ac:spMk id="154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6:26:19.635" v="16" actId="1076"/>
          <ac:spMkLst>
            <pc:docMk/>
            <pc:sldMk cId="0" sldId="259"/>
            <ac:spMk id="154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2.278" v="8112" actId="164"/>
          <ac:spMkLst>
            <pc:docMk/>
            <pc:sldMk cId="0" sldId="259"/>
            <ac:spMk id="1549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2.278" v="8112" actId="164"/>
          <ac:spMkLst>
            <pc:docMk/>
            <pc:sldMk cId="0" sldId="259"/>
            <ac:spMk id="155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53.780" v="8120" actId="164"/>
          <ac:spMkLst>
            <pc:docMk/>
            <pc:sldMk cId="0" sldId="259"/>
            <ac:spMk id="1552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6.374" v="8113" actId="164"/>
          <ac:spMkLst>
            <pc:docMk/>
            <pc:sldMk cId="0" sldId="259"/>
            <ac:spMk id="1553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06.374" v="8113" actId="164"/>
          <ac:spMkLst>
            <pc:docMk/>
            <pc:sldMk cId="0" sldId="259"/>
            <ac:spMk id="155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56.714" v="8121" actId="164"/>
          <ac:spMkLst>
            <pc:docMk/>
            <pc:sldMk cId="0" sldId="259"/>
            <ac:spMk id="155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18.932" v="8114" actId="164"/>
          <ac:spMkLst>
            <pc:docMk/>
            <pc:sldMk cId="0" sldId="259"/>
            <ac:spMk id="1557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43:21.389" v="8150" actId="108"/>
          <ac:spMkLst>
            <pc:docMk/>
            <pc:sldMk cId="0" sldId="259"/>
            <ac:spMk id="1558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18.932" v="8114" actId="164"/>
          <ac:spMkLst>
            <pc:docMk/>
            <pc:sldMk cId="0" sldId="259"/>
            <ac:spMk id="156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29.251" v="8117" actId="164"/>
          <ac:spMkLst>
            <pc:docMk/>
            <pc:sldMk cId="0" sldId="259"/>
            <ac:spMk id="1561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29.251" v="8117" actId="164"/>
          <ac:spMkLst>
            <pc:docMk/>
            <pc:sldMk cId="0" sldId="259"/>
            <ac:spMk id="1562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29.251" v="8117" actId="164"/>
          <ac:spMkLst>
            <pc:docMk/>
            <pc:sldMk cId="0" sldId="259"/>
            <ac:spMk id="156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33.048" v="8118" actId="164"/>
          <ac:spMkLst>
            <pc:docMk/>
            <pc:sldMk cId="0" sldId="259"/>
            <ac:spMk id="156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33.048" v="8118" actId="164"/>
          <ac:spMkLst>
            <pc:docMk/>
            <pc:sldMk cId="0" sldId="259"/>
            <ac:spMk id="156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33:33.048" v="8118" actId="164"/>
          <ac:spMkLst>
            <pc:docMk/>
            <pc:sldMk cId="0" sldId="259"/>
            <ac:spMk id="1568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19:33:53.780" v="8120" actId="164"/>
          <ac:grpSpMkLst>
            <pc:docMk/>
            <pc:sldMk cId="0" sldId="259"/>
            <ac:grpSpMk id="8" creationId="{A4CE44E8-4D2F-E76F-3291-724F4F2EA8BD}"/>
          </ac:grpSpMkLst>
        </pc:grpChg>
        <pc:grpChg chg="add mod">
          <ac:chgData name="Ли Ицзя" userId="face8d94-5999-42eb-b3c1-a1cf9dc2481e" providerId="ADAL" clId="{899DD01C-E12A-4786-BB64-B34906690B37}" dt="2023-12-04T19:33:56.714" v="8121" actId="164"/>
          <ac:grpSpMkLst>
            <pc:docMk/>
            <pc:sldMk cId="0" sldId="259"/>
            <ac:grpSpMk id="10" creationId="{3C93C137-6F93-3F5B-39D5-B6E959A436C0}"/>
          </ac:grpSpMkLst>
        </pc:grpChg>
        <pc:grpChg chg="add mod">
          <ac:chgData name="Ли Ицзя" userId="face8d94-5999-42eb-b3c1-a1cf9dc2481e" providerId="ADAL" clId="{899DD01C-E12A-4786-BB64-B34906690B37}" dt="2023-12-04T19:33:18.932" v="8114" actId="164"/>
          <ac:grpSpMkLst>
            <pc:docMk/>
            <pc:sldMk cId="0" sldId="259"/>
            <ac:grpSpMk id="11" creationId="{9065BBE5-3A0A-BC1F-5059-4D57D499BCDE}"/>
          </ac:grpSpMkLst>
        </pc:grpChg>
        <pc:grpChg chg="add mod">
          <ac:chgData name="Ли Ицзя" userId="face8d94-5999-42eb-b3c1-a1cf9dc2481e" providerId="ADAL" clId="{899DD01C-E12A-4786-BB64-B34906690B37}" dt="2023-12-04T19:33:29.251" v="8117" actId="164"/>
          <ac:grpSpMkLst>
            <pc:docMk/>
            <pc:sldMk cId="0" sldId="259"/>
            <ac:grpSpMk id="12" creationId="{34BFDC5E-EA84-4D8E-872D-150D3E6D14E7}"/>
          </ac:grpSpMkLst>
        </pc:grpChg>
        <pc:grpChg chg="add mod">
          <ac:chgData name="Ли Ицзя" userId="face8d94-5999-42eb-b3c1-a1cf9dc2481e" providerId="ADAL" clId="{899DD01C-E12A-4786-BB64-B34906690B37}" dt="2023-12-04T19:33:33.048" v="8118" actId="164"/>
          <ac:grpSpMkLst>
            <pc:docMk/>
            <pc:sldMk cId="0" sldId="259"/>
            <ac:grpSpMk id="13" creationId="{129AD46D-7E59-F570-0962-C1C88FA6B750}"/>
          </ac:grpSpMkLst>
        </pc:grpChg>
        <pc:grpChg chg="add mod">
          <ac:chgData name="Ли Ицзя" userId="face8d94-5999-42eb-b3c1-a1cf9dc2481e" providerId="ADAL" clId="{899DD01C-E12A-4786-BB64-B34906690B37}" dt="2023-12-04T19:33:36.677" v="8119" actId="164"/>
          <ac:grpSpMkLst>
            <pc:docMk/>
            <pc:sldMk cId="0" sldId="259"/>
            <ac:grpSpMk id="14" creationId="{EAEAE636-5D83-5E51-F932-FDCA35AB9179}"/>
          </ac:grpSpMkLst>
        </pc:grpChg>
        <pc:grpChg chg="add mod">
          <ac:chgData name="Ли Ицзя" userId="face8d94-5999-42eb-b3c1-a1cf9dc2481e" providerId="ADAL" clId="{899DD01C-E12A-4786-BB64-B34906690B37}" dt="2023-12-04T19:33:53.780" v="8120" actId="164"/>
          <ac:grpSpMkLst>
            <pc:docMk/>
            <pc:sldMk cId="0" sldId="259"/>
            <ac:grpSpMk id="15" creationId="{7177298A-E457-483E-C498-13C58360F44B}"/>
          </ac:grpSpMkLst>
        </pc:grpChg>
        <pc:grpChg chg="add mod">
          <ac:chgData name="Ли Ицзя" userId="face8d94-5999-42eb-b3c1-a1cf9dc2481e" providerId="ADAL" clId="{899DD01C-E12A-4786-BB64-B34906690B37}" dt="2023-12-04T19:33:56.714" v="8121" actId="164"/>
          <ac:grpSpMkLst>
            <pc:docMk/>
            <pc:sldMk cId="0" sldId="259"/>
            <ac:grpSpMk id="16" creationId="{C7CF3475-4A6C-2D8C-5C31-78E74EA6D71F}"/>
          </ac:grpSpMkLst>
        </pc:grpChg>
        <pc:picChg chg="mod">
          <ac:chgData name="Ли Ицзя" userId="face8d94-5999-42eb-b3c1-a1cf9dc2481e" providerId="ADAL" clId="{899DD01C-E12A-4786-BB64-B34906690B37}" dt="2023-12-04T06:26:14.356" v="15" actId="1076"/>
          <ac:picMkLst>
            <pc:docMk/>
            <pc:sldMk cId="0" sldId="259"/>
            <ac:picMk id="4" creationId="{7AC17642-ACA1-2162-325C-5D95C08E69B4}"/>
          </ac:picMkLst>
        </pc:picChg>
      </pc:sldChg>
      <pc:sldChg chg="addSp delSp modSp mod modAnim">
        <pc:chgData name="Ли Ицзя" userId="face8d94-5999-42eb-b3c1-a1cf9dc2481e" providerId="ADAL" clId="{899DD01C-E12A-4786-BB64-B34906690B37}" dt="2023-12-04T19:43:32.068" v="8151" actId="108"/>
        <pc:sldMkLst>
          <pc:docMk/>
          <pc:sldMk cId="0" sldId="311"/>
        </pc:sldMkLst>
        <pc:spChg chg="add mod">
          <ac:chgData name="Ли Ицзя" userId="face8d94-5999-42eb-b3c1-a1cf9dc2481e" providerId="ADAL" clId="{899DD01C-E12A-4786-BB64-B34906690B37}" dt="2023-12-04T08:44:36.581" v="757"/>
          <ac:spMkLst>
            <pc:docMk/>
            <pc:sldMk cId="0" sldId="311"/>
            <ac:spMk id="2" creationId="{CFE34349-160A-91FE-B7A4-445682F051F0}"/>
          </ac:spMkLst>
        </pc:spChg>
        <pc:spChg chg="add mod">
          <ac:chgData name="Ли Ицзя" userId="face8d94-5999-42eb-b3c1-a1cf9dc2481e" providerId="ADAL" clId="{899DD01C-E12A-4786-BB64-B34906690B37}" dt="2023-12-04T19:43:32.068" v="8151" actId="108"/>
          <ac:spMkLst>
            <pc:docMk/>
            <pc:sldMk cId="0" sldId="311"/>
            <ac:spMk id="3" creationId="{893CF8D9-2996-683F-92C1-954B9008C20A}"/>
          </ac:spMkLst>
        </pc:spChg>
        <pc:spChg chg="add mod">
          <ac:chgData name="Ли Ицзя" userId="face8d94-5999-42eb-b3c1-a1cf9dc2481e" providerId="ADAL" clId="{899DD01C-E12A-4786-BB64-B34906690B37}" dt="2023-12-04T19:12:02.177" v="8080" actId="164"/>
          <ac:spMkLst>
            <pc:docMk/>
            <pc:sldMk cId="0" sldId="311"/>
            <ac:spMk id="8" creationId="{5719FD89-BD88-AB1F-4875-1DB0A424FFF2}"/>
          </ac:spMkLst>
        </pc:spChg>
        <pc:spChg chg="add mod">
          <ac:chgData name="Ли Ицзя" userId="face8d94-5999-42eb-b3c1-a1cf9dc2481e" providerId="ADAL" clId="{899DD01C-E12A-4786-BB64-B34906690B37}" dt="2023-12-04T19:12:02.177" v="8080" actId="164"/>
          <ac:spMkLst>
            <pc:docMk/>
            <pc:sldMk cId="0" sldId="311"/>
            <ac:spMk id="9" creationId="{0A8B3E54-D858-E333-4306-A7FB8D2177E0}"/>
          </ac:spMkLst>
        </pc:spChg>
        <pc:spChg chg="del">
          <ac:chgData name="Ли Ицзя" userId="face8d94-5999-42eb-b3c1-a1cf9dc2481e" providerId="ADAL" clId="{899DD01C-E12A-4786-BB64-B34906690B37}" dt="2023-12-04T08:44:34.999" v="756" actId="478"/>
          <ac:spMkLst>
            <pc:docMk/>
            <pc:sldMk cId="0" sldId="311"/>
            <ac:spMk id="10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4:32.734" v="755" actId="478"/>
          <ac:spMkLst>
            <pc:docMk/>
            <pc:sldMk cId="0" sldId="311"/>
            <ac:spMk id="11" creationId="{00000000-0000-0000-0000-000000000000}"/>
          </ac:spMkLst>
        </pc:spChg>
        <pc:spChg chg="add mod">
          <ac:chgData name="Ли Ицзя" userId="face8d94-5999-42eb-b3c1-a1cf9dc2481e" providerId="ADAL" clId="{899DD01C-E12A-4786-BB64-B34906690B37}" dt="2023-12-04T19:12:08.200" v="8081" actId="164"/>
          <ac:spMkLst>
            <pc:docMk/>
            <pc:sldMk cId="0" sldId="311"/>
            <ac:spMk id="12" creationId="{96CE8375-0E22-85B2-16A8-3053DBC9E0B1}"/>
          </ac:spMkLst>
        </pc:spChg>
        <pc:spChg chg="add mod">
          <ac:chgData name="Ли Ицзя" userId="face8d94-5999-42eb-b3c1-a1cf9dc2481e" providerId="ADAL" clId="{899DD01C-E12A-4786-BB64-B34906690B37}" dt="2023-12-04T19:12:08.200" v="8081" actId="164"/>
          <ac:spMkLst>
            <pc:docMk/>
            <pc:sldMk cId="0" sldId="311"/>
            <ac:spMk id="13" creationId="{1336DFDF-B603-2F88-39C3-A1FB0A0A4C23}"/>
          </ac:spMkLst>
        </pc:spChg>
        <pc:spChg chg="del">
          <ac:chgData name="Ли Ицзя" userId="face8d94-5999-42eb-b3c1-a1cf9dc2481e" providerId="ADAL" clId="{899DD01C-E12A-4786-BB64-B34906690B37}" dt="2023-12-04T08:44:34.999" v="756" actId="478"/>
          <ac:spMkLst>
            <pc:docMk/>
            <pc:sldMk cId="0" sldId="311"/>
            <ac:spMk id="14" creationId="{00000000-0000-0000-0000-000000000000}"/>
          </ac:spMkLst>
        </pc:spChg>
        <pc:spChg chg="add del">
          <ac:chgData name="Ли Ицзя" userId="face8d94-5999-42eb-b3c1-a1cf9dc2481e" providerId="ADAL" clId="{899DD01C-E12A-4786-BB64-B34906690B37}" dt="2023-12-04T08:48:09.034" v="800" actId="22"/>
          <ac:spMkLst>
            <pc:docMk/>
            <pc:sldMk cId="0" sldId="311"/>
            <ac:spMk id="16" creationId="{8CBB8713-791C-24D6-5BED-A99B439F8C1E}"/>
          </ac:spMkLst>
        </pc:spChg>
        <pc:spChg chg="add mod">
          <ac:chgData name="Ли Ицзя" userId="face8d94-5999-42eb-b3c1-a1cf9dc2481e" providerId="ADAL" clId="{899DD01C-E12A-4786-BB64-B34906690B37}" dt="2023-12-04T19:12:11.210" v="8082" actId="164"/>
          <ac:spMkLst>
            <pc:docMk/>
            <pc:sldMk cId="0" sldId="311"/>
            <ac:spMk id="17" creationId="{201F33D9-123D-D07D-5BD8-117845BDA555}"/>
          </ac:spMkLst>
        </pc:spChg>
        <pc:spChg chg="add mod">
          <ac:chgData name="Ли Ицзя" userId="face8d94-5999-42eb-b3c1-a1cf9dc2481e" providerId="ADAL" clId="{899DD01C-E12A-4786-BB64-B34906690B37}" dt="2023-12-04T19:12:11.210" v="8082" actId="164"/>
          <ac:spMkLst>
            <pc:docMk/>
            <pc:sldMk cId="0" sldId="311"/>
            <ac:spMk id="18" creationId="{E732A63B-1601-2806-5A24-EA760077220D}"/>
          </ac:spMkLst>
        </pc:spChg>
        <pc:spChg chg="add mod">
          <ac:chgData name="Ли Ицзя" userId="face8d94-5999-42eb-b3c1-a1cf9dc2481e" providerId="ADAL" clId="{899DD01C-E12A-4786-BB64-B34906690B37}" dt="2023-12-04T19:11:35.763" v="8076" actId="207"/>
          <ac:spMkLst>
            <pc:docMk/>
            <pc:sldMk cId="0" sldId="311"/>
            <ac:spMk id="19" creationId="{CEE4EDC8-C7D4-85FB-B4A0-76EA9A02D6FD}"/>
          </ac:spMkLst>
        </pc:spChg>
        <pc:spChg chg="add 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0" creationId="{C5B9C2A3-92FA-1AE0-D4B7-7E6B2CDADF3A}"/>
          </ac:spMkLst>
        </pc:spChg>
        <pc:spChg chg="add mod">
          <ac:chgData name="Ли Ицзя" userId="face8d94-5999-42eb-b3c1-a1cf9dc2481e" providerId="ADAL" clId="{899DD01C-E12A-4786-BB64-B34906690B37}" dt="2023-12-04T19:12:14.203" v="8083" actId="164"/>
          <ac:spMkLst>
            <pc:docMk/>
            <pc:sldMk cId="0" sldId="311"/>
            <ac:spMk id="21" creationId="{D6973DB6-A495-5627-A07B-E50DB464320F}"/>
          </ac:spMkLst>
        </pc:spChg>
        <pc:spChg chg="add mod">
          <ac:chgData name="Ли Ицзя" userId="face8d94-5999-42eb-b3c1-a1cf9dc2481e" providerId="ADAL" clId="{899DD01C-E12A-4786-BB64-B34906690B37}" dt="2023-12-04T19:12:14.203" v="8083" actId="164"/>
          <ac:spMkLst>
            <pc:docMk/>
            <pc:sldMk cId="0" sldId="311"/>
            <ac:spMk id="22" creationId="{4A927094-24A5-11F8-8539-0C65D6CFCAAE}"/>
          </ac:spMkLst>
        </pc:spChg>
        <pc:spChg chg="add del mod">
          <ac:chgData name="Ли Ицзя" userId="face8d94-5999-42eb-b3c1-a1cf9dc2481e" providerId="ADAL" clId="{899DD01C-E12A-4786-BB64-B34906690B37}" dt="2023-12-04T08:49:34.119" v="815"/>
          <ac:spMkLst>
            <pc:docMk/>
            <pc:sldMk cId="0" sldId="311"/>
            <ac:spMk id="23" creationId="{4EADAA73-29EA-F3E4-7901-E7714236B1BE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6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7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8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29" creationId="{00000000-0000-0000-0000-000000000000}"/>
          </ac:spMkLst>
        </pc:spChg>
        <pc:spChg chg="add del 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0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1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2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3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4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5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08:49:16.572" v="813" actId="1076"/>
          <ac:spMkLst>
            <pc:docMk/>
            <pc:sldMk cId="0" sldId="311"/>
            <ac:spMk id="36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5:52.089" v="771" actId="478"/>
          <ac:spMkLst>
            <pc:docMk/>
            <pc:sldMk cId="0" sldId="311"/>
            <ac:spMk id="37" creationId="{00000000-0000-0000-0000-000000000000}"/>
          </ac:spMkLst>
        </pc:spChg>
        <pc:spChg chg="add del">
          <ac:chgData name="Ли Ицзя" userId="face8d94-5999-42eb-b3c1-a1cf9dc2481e" providerId="ADAL" clId="{899DD01C-E12A-4786-BB64-B34906690B37}" dt="2023-12-04T08:45:10.954" v="764" actId="478"/>
          <ac:spMkLst>
            <pc:docMk/>
            <pc:sldMk cId="0" sldId="311"/>
            <ac:spMk id="63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11:55.844" v="8077" actId="164"/>
          <ac:spMkLst>
            <pc:docMk/>
            <pc:sldMk cId="0" sldId="311"/>
            <ac:spMk id="69" creationId="{00000000-0000-0000-0000-000000000000}"/>
          </ac:spMkLst>
        </pc:spChg>
        <pc:spChg chg="mod">
          <ac:chgData name="Ли Ицзя" userId="face8d94-5999-42eb-b3c1-a1cf9dc2481e" providerId="ADAL" clId="{899DD01C-E12A-4786-BB64-B34906690B37}" dt="2023-12-04T19:11:55.844" v="8077" actId="164"/>
          <ac:spMkLst>
            <pc:docMk/>
            <pc:sldMk cId="0" sldId="311"/>
            <ac:spMk id="70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1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2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3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4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5" creationId="{00000000-0000-0000-0000-000000000000}"/>
          </ac:spMkLst>
        </pc:spChg>
        <pc:spChg chg="del">
          <ac:chgData name="Ли Ицзя" userId="face8d94-5999-42eb-b3c1-a1cf9dc2481e" providerId="ADAL" clId="{899DD01C-E12A-4786-BB64-B34906690B37}" dt="2023-12-04T08:47:34.182" v="786" actId="478"/>
          <ac:spMkLst>
            <pc:docMk/>
            <pc:sldMk cId="0" sldId="311"/>
            <ac:spMk id="76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19:11:55.844" v="8077" actId="164"/>
          <ac:grpSpMkLst>
            <pc:docMk/>
            <pc:sldMk cId="0" sldId="311"/>
            <ac:grpSpMk id="14" creationId="{D380C999-3210-83A4-24B2-2AC54FDC920B}"/>
          </ac:grpSpMkLst>
        </pc:grpChg>
        <pc:grpChg chg="add mod">
          <ac:chgData name="Ли Ицзя" userId="face8d94-5999-42eb-b3c1-a1cf9dc2481e" providerId="ADAL" clId="{899DD01C-E12A-4786-BB64-B34906690B37}" dt="2023-12-04T19:12:02.177" v="8080" actId="164"/>
          <ac:grpSpMkLst>
            <pc:docMk/>
            <pc:sldMk cId="0" sldId="311"/>
            <ac:grpSpMk id="15" creationId="{30D8A5A1-528E-A2EA-8585-BE50D25B15A0}"/>
          </ac:grpSpMkLst>
        </pc:grpChg>
        <pc:grpChg chg="add mod">
          <ac:chgData name="Ли Ицзя" userId="face8d94-5999-42eb-b3c1-a1cf9dc2481e" providerId="ADAL" clId="{899DD01C-E12A-4786-BB64-B34906690B37}" dt="2023-12-04T19:12:08.200" v="8081" actId="164"/>
          <ac:grpSpMkLst>
            <pc:docMk/>
            <pc:sldMk cId="0" sldId="311"/>
            <ac:grpSpMk id="16" creationId="{D4353C99-42E9-CE13-47B7-39680EE9B2F7}"/>
          </ac:grpSpMkLst>
        </pc:grpChg>
        <pc:grpChg chg="add mod">
          <ac:chgData name="Ли Ицзя" userId="face8d94-5999-42eb-b3c1-a1cf9dc2481e" providerId="ADAL" clId="{899DD01C-E12A-4786-BB64-B34906690B37}" dt="2023-12-04T19:12:11.210" v="8082" actId="164"/>
          <ac:grpSpMkLst>
            <pc:docMk/>
            <pc:sldMk cId="0" sldId="311"/>
            <ac:grpSpMk id="23" creationId="{C31C7BA7-6218-30C7-3718-955DC5368EC4}"/>
          </ac:grpSpMkLst>
        </pc:grpChg>
        <pc:grpChg chg="add mod">
          <ac:chgData name="Ли Ицзя" userId="face8d94-5999-42eb-b3c1-a1cf9dc2481e" providerId="ADAL" clId="{899DD01C-E12A-4786-BB64-B34906690B37}" dt="2023-12-04T19:12:14.203" v="8083" actId="164"/>
          <ac:grpSpMkLst>
            <pc:docMk/>
            <pc:sldMk cId="0" sldId="311"/>
            <ac:grpSpMk id="24" creationId="{B8071ABB-48D0-35BC-ED26-30A26E10A7F7}"/>
          </ac:grpSpMkLst>
        </pc:grpChg>
        <pc:grpChg chg="del">
          <ac:chgData name="Ли Ицзя" userId="face8d94-5999-42eb-b3c1-a1cf9dc2481e" providerId="ADAL" clId="{899DD01C-E12A-4786-BB64-B34906690B37}" dt="2023-12-04T08:45:42.205" v="768" actId="478"/>
          <ac:grpSpMkLst>
            <pc:docMk/>
            <pc:sldMk cId="0" sldId="311"/>
            <ac:grpSpMk id="43" creationId="{00000000-0000-0000-0000-000000000000}"/>
          </ac:grpSpMkLst>
        </pc:grpChg>
        <pc:grpChg chg="del">
          <ac:chgData name="Ли Ицзя" userId="face8d94-5999-42eb-b3c1-a1cf9dc2481e" providerId="ADAL" clId="{899DD01C-E12A-4786-BB64-B34906690B37}" dt="2023-12-04T08:45:33.058" v="765" actId="478"/>
          <ac:grpSpMkLst>
            <pc:docMk/>
            <pc:sldMk cId="0" sldId="311"/>
            <ac:grpSpMk id="62" creationId="{00000000-0000-0000-0000-000000000000}"/>
          </ac:grpSpMkLst>
        </pc:grpChg>
        <pc:grpChg chg="del">
          <ac:chgData name="Ли Ицзя" userId="face8d94-5999-42eb-b3c1-a1cf9dc2481e" providerId="ADAL" clId="{899DD01C-E12A-4786-BB64-B34906690B37}" dt="2023-12-04T08:44:49.977" v="758" actId="478"/>
          <ac:grpSpMkLst>
            <pc:docMk/>
            <pc:sldMk cId="0" sldId="311"/>
            <ac:grpSpMk id="66" creationId="{00000000-0000-0000-0000-000000000000}"/>
          </ac:grpSpMkLst>
        </pc:grp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4" creationId="{BDCE285F-F7E6-A8D7-05A2-314FD766C418}"/>
          </ac:picMkLst>
        </pc:pic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5" creationId="{6C68E411-DB05-F371-9925-110B8EC2F27D}"/>
          </ac:picMkLst>
        </pc:pic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6" creationId="{54455436-33D3-CC30-E70F-C1C5A011E535}"/>
          </ac:picMkLst>
        </pc:picChg>
        <pc:picChg chg="add mod">
          <ac:chgData name="Ли Ицзя" userId="face8d94-5999-42eb-b3c1-a1cf9dc2481e" providerId="ADAL" clId="{899DD01C-E12A-4786-BB64-B34906690B37}" dt="2023-12-04T08:49:16.572" v="813" actId="1076"/>
          <ac:picMkLst>
            <pc:docMk/>
            <pc:sldMk cId="0" sldId="311"/>
            <ac:picMk id="7" creationId="{284F04D5-FCA7-CBE2-1D37-16DDECD85052}"/>
          </ac:picMkLst>
        </pc:picChg>
        <pc:picChg chg="add mod">
          <ac:chgData name="Ли Ицзя" userId="face8d94-5999-42eb-b3c1-a1cf9dc2481e" providerId="ADAL" clId="{899DD01C-E12A-4786-BB64-B34906690B37}" dt="2023-12-04T19:11:27.370" v="8075" actId="1076"/>
          <ac:picMkLst>
            <pc:docMk/>
            <pc:sldMk cId="0" sldId="311"/>
            <ac:picMk id="11" creationId="{90FE6C91-B69A-B958-35AA-E74EC1DB6A1A}"/>
          </ac:picMkLst>
        </pc:picChg>
      </pc:sldChg>
      <pc:sldChg chg="addSp delSp modSp mod ord delAnim modAnim modNotesTx">
        <pc:chgData name="Ли Ицзя" userId="face8d94-5999-42eb-b3c1-a1cf9dc2481e" providerId="ADAL" clId="{899DD01C-E12A-4786-BB64-B34906690B37}" dt="2023-12-04T19:44:47.197" v="8159"/>
        <pc:sldMkLst>
          <pc:docMk/>
          <pc:sldMk cId="1147910743" sldId="3616"/>
        </pc:sldMkLst>
        <pc:spChg chg="mod or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0:25.833" v="7079" actId="26606"/>
          <ac:spMkLst>
            <pc:docMk/>
            <pc:sldMk cId="1147910743" sldId="3616"/>
            <ac:spMk id="16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0:25.833" v="7079" actId="26606"/>
          <ac:spMkLst>
            <pc:docMk/>
            <pc:sldMk cId="1147910743" sldId="3616"/>
            <ac:spMk id="18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0:25.833" v="7079" actId="26606"/>
          <ac:spMkLst>
            <pc:docMk/>
            <pc:sldMk cId="1147910743" sldId="3616"/>
            <ac:spMk id="20" creationId="{63DAB858-5A0C-4AFF-AAC6-705EDF8DB733}"/>
          </ac:spMkLst>
        </pc:spChg>
        <pc:spChg chg="add del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5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7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29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34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36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7:31.246" v="7096" actId="26606"/>
          <ac:spMkLst>
            <pc:docMk/>
            <pc:sldMk cId="1147910743" sldId="3616"/>
            <ac:spMk id="38" creationId="{63DAB858-5A0C-4AFF-AAC6-705EDF8DB733}"/>
          </ac:spMkLst>
        </pc:spChg>
        <pc:picChg chg="add del mod">
          <ac:chgData name="Ли Ицзя" userId="face8d94-5999-42eb-b3c1-a1cf9dc2481e" providerId="ADAL" clId="{899DD01C-E12A-4786-BB64-B34906690B37}" dt="2023-12-04T14:57:29.462" v="7095" actId="478"/>
          <ac:picMkLst>
            <pc:docMk/>
            <pc:sldMk cId="1147910743" sldId="3616"/>
            <ac:picMk id="4" creationId="{9F806E85-79DF-064C-65A1-F794BAF43E59}"/>
          </ac:picMkLst>
        </pc:picChg>
        <pc:picChg chg="del">
          <ac:chgData name="Ли Ицзя" userId="face8d94-5999-42eb-b3c1-a1cf9dc2481e" providerId="ADAL" clId="{899DD01C-E12A-4786-BB64-B34906690B37}" dt="2023-12-04T14:50:23.432" v="7078" actId="478"/>
          <ac:picMkLst>
            <pc:docMk/>
            <pc:sldMk cId="1147910743" sldId="3616"/>
            <ac:picMk id="6" creationId="{D2A0FA32-2838-A990-C772-CEB4DF8DF4FD}"/>
          </ac:picMkLst>
        </pc:picChg>
        <pc:picChg chg="add mod">
          <ac:chgData name="Ли Ицзя" userId="face8d94-5999-42eb-b3c1-a1cf9dc2481e" providerId="ADAL" clId="{899DD01C-E12A-4786-BB64-B34906690B37}" dt="2023-12-04T14:57:31.246" v="7096" actId="26606"/>
          <ac:picMkLst>
            <pc:docMk/>
            <pc:sldMk cId="1147910743" sldId="3616"/>
            <ac:picMk id="7" creationId="{D31905C9-9920-180E-8946-6BE3E2218BE5}"/>
          </ac:picMkLst>
        </pc:picChg>
      </pc:sldChg>
      <pc:sldChg chg="addSp delSp modSp mod">
        <pc:chgData name="Ли Ицзя" userId="face8d94-5999-42eb-b3c1-a1cf9dc2481e" providerId="ADAL" clId="{899DD01C-E12A-4786-BB64-B34906690B37}" dt="2023-12-04T09:21:56.204" v="2339"/>
        <pc:sldMkLst>
          <pc:docMk/>
          <pc:sldMk cId="1663230416" sldId="3624"/>
        </pc:sldMkLst>
        <pc:spChg chg="mod">
          <ac:chgData name="Ли Ицзя" userId="face8d94-5999-42eb-b3c1-a1cf9dc2481e" providerId="ADAL" clId="{899DD01C-E12A-4786-BB64-B34906690B37}" dt="2023-12-04T07:03:58.152" v="276" actId="1076"/>
          <ac:spMkLst>
            <pc:docMk/>
            <pc:sldMk cId="1663230416" sldId="3624"/>
            <ac:spMk id="2" creationId="{3977D3B9-B0DF-0DCA-7D96-AD68E34B59B9}"/>
          </ac:spMkLst>
        </pc:spChg>
        <pc:spChg chg="add mod">
          <ac:chgData name="Ли Ицзя" userId="face8d94-5999-42eb-b3c1-a1cf9dc2481e" providerId="ADAL" clId="{899DD01C-E12A-4786-BB64-B34906690B37}" dt="2023-12-04T07:04:04.614" v="285" actId="20577"/>
          <ac:spMkLst>
            <pc:docMk/>
            <pc:sldMk cId="1663230416" sldId="3624"/>
            <ac:spMk id="4" creationId="{A0C970BB-BFF6-7221-D0F3-B3F18E1B56FD}"/>
          </ac:spMkLst>
        </pc:spChg>
        <pc:picChg chg="del">
          <ac:chgData name="Ли Ицзя" userId="face8d94-5999-42eb-b3c1-a1cf9dc2481e" providerId="ADAL" clId="{899DD01C-E12A-4786-BB64-B34906690B37}" dt="2023-12-04T09:21:55.624" v="2338" actId="478"/>
          <ac:picMkLst>
            <pc:docMk/>
            <pc:sldMk cId="1663230416" sldId="3624"/>
            <ac:picMk id="3" creationId="{C12EC01D-FDB9-644A-D1E2-2CA48996B2D1}"/>
          </ac:picMkLst>
        </pc:picChg>
        <pc:picChg chg="add mod">
          <ac:chgData name="Ли Ицзя" userId="face8d94-5999-42eb-b3c1-a1cf9dc2481e" providerId="ADAL" clId="{899DD01C-E12A-4786-BB64-B34906690B37}" dt="2023-12-04T09:21:56.204" v="2339"/>
          <ac:picMkLst>
            <pc:docMk/>
            <pc:sldMk cId="1663230416" sldId="3624"/>
            <ac:picMk id="5" creationId="{EBF753EC-178F-499D-64D4-D22D0A2E79E3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1:38:51.096" v="5651"/>
        <pc:sldMkLst>
          <pc:docMk/>
          <pc:sldMk cId="2699643725" sldId="3625"/>
        </pc:sldMkLst>
        <pc:spChg chg="mod">
          <ac:chgData name="Ли Ицзя" userId="face8d94-5999-42eb-b3c1-a1cf9dc2481e" providerId="ADAL" clId="{899DD01C-E12A-4786-BB64-B34906690B37}" dt="2023-12-04T07:03:16.522" v="270" actId="20577"/>
          <ac:spMkLst>
            <pc:docMk/>
            <pc:sldMk cId="2699643725" sldId="3625"/>
            <ac:spMk id="2" creationId="{3977D3B9-B0DF-0DCA-7D96-AD68E34B59B9}"/>
          </ac:spMkLst>
        </pc:spChg>
        <pc:spChg chg="add mod">
          <ac:chgData name="Ли Ицзя" userId="face8d94-5999-42eb-b3c1-a1cf9dc2481e" providerId="ADAL" clId="{899DD01C-E12A-4786-BB64-B34906690B37}" dt="2023-12-04T07:03:43.387" v="273" actId="207"/>
          <ac:spMkLst>
            <pc:docMk/>
            <pc:sldMk cId="2699643725" sldId="3625"/>
            <ac:spMk id="4" creationId="{F866C913-AAB9-AE19-C55D-C3D5CB6ACB85}"/>
          </ac:spMkLst>
        </pc:spChg>
        <pc:spChg chg="add del">
          <ac:chgData name="Ли Ицзя" userId="face8d94-5999-42eb-b3c1-a1cf9dc2481e" providerId="ADAL" clId="{899DD01C-E12A-4786-BB64-B34906690B37}" dt="2023-12-04T11:38:50.328" v="5650" actId="22"/>
          <ac:spMkLst>
            <pc:docMk/>
            <pc:sldMk cId="2699643725" sldId="3625"/>
            <ac:spMk id="6" creationId="{2B78005F-83F1-BD9C-FFDC-CEE8161295C3}"/>
          </ac:spMkLst>
        </pc:spChg>
        <pc:picChg chg="mod">
          <ac:chgData name="Ли Ицзя" userId="face8d94-5999-42eb-b3c1-a1cf9dc2481e" providerId="ADAL" clId="{899DD01C-E12A-4786-BB64-B34906690B37}" dt="2023-12-04T09:21:50.380" v="2337" actId="1076"/>
          <ac:picMkLst>
            <pc:docMk/>
            <pc:sldMk cId="2699643725" sldId="3625"/>
            <ac:picMk id="3" creationId="{1563F89A-D9B7-FB32-2E6B-DAC0049B0B32}"/>
          </ac:picMkLst>
        </pc:picChg>
      </pc:sldChg>
      <pc:sldChg chg="addSp delSp modSp del mod">
        <pc:chgData name="Ли Ицзя" userId="face8d94-5999-42eb-b3c1-a1cf9dc2481e" providerId="ADAL" clId="{899DD01C-E12A-4786-BB64-B34906690B37}" dt="2023-12-04T10:53:20.146" v="4415" actId="47"/>
        <pc:sldMkLst>
          <pc:docMk/>
          <pc:sldMk cId="2369948457" sldId="11090789"/>
        </pc:sldMkLst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3" creationId="{60E63F9B-897C-CD3B-763B-2FED71558A79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4" creationId="{DD077A27-28EA-5A13-D218-9D695D7E8DF0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5" creationId="{FC6C0493-69B6-5059-B8B0-E673C986167D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6" creationId="{89482C0D-973B-BDFF-4C4A-B67FE75F2F26}"/>
          </ac:spMkLst>
        </pc:spChg>
        <pc:spChg chg="add del mod">
          <ac:chgData name="Ли Ицзя" userId="face8d94-5999-42eb-b3c1-a1cf9dc2481e" providerId="ADAL" clId="{899DD01C-E12A-4786-BB64-B34906690B37}" dt="2023-12-04T08:17:44.598" v="609" actId="478"/>
          <ac:spMkLst>
            <pc:docMk/>
            <pc:sldMk cId="2369948457" sldId="11090789"/>
            <ac:spMk id="10" creationId="{DBD81575-56CE-D915-A0F4-B4A554DD2122}"/>
          </ac:spMkLst>
        </pc:spChg>
        <pc:spChg chg="add del mod">
          <ac:chgData name="Ли Ицзя" userId="face8d94-5999-42eb-b3c1-a1cf9dc2481e" providerId="ADAL" clId="{899DD01C-E12A-4786-BB64-B34906690B37}" dt="2023-12-04T08:17:44.598" v="609" actId="478"/>
          <ac:spMkLst>
            <pc:docMk/>
            <pc:sldMk cId="2369948457" sldId="11090789"/>
            <ac:spMk id="11" creationId="{77624432-C837-91CF-1A8C-29A0DCD78BEE}"/>
          </ac:spMkLst>
        </pc:spChg>
        <pc:spChg chg="add del mod">
          <ac:chgData name="Ли Ицзя" userId="face8d94-5999-42eb-b3c1-a1cf9dc2481e" providerId="ADAL" clId="{899DD01C-E12A-4786-BB64-B34906690B37}" dt="2023-12-04T08:17:48.685" v="613" actId="478"/>
          <ac:spMkLst>
            <pc:docMk/>
            <pc:sldMk cId="2369948457" sldId="11090789"/>
            <ac:spMk id="12" creationId="{B6F7CCB8-2E16-44CC-3627-C6A4AC6EDE93}"/>
          </ac:spMkLst>
        </pc:spChg>
        <pc:spChg chg="add del mod">
          <ac:chgData name="Ли Ицзя" userId="face8d94-5999-42eb-b3c1-a1cf9dc2481e" providerId="ADAL" clId="{899DD01C-E12A-4786-BB64-B34906690B37}" dt="2023-12-04T08:17:47.530" v="612" actId="478"/>
          <ac:spMkLst>
            <pc:docMk/>
            <pc:sldMk cId="2369948457" sldId="11090789"/>
            <ac:spMk id="13" creationId="{5431A030-7BFF-72BF-FBFF-589FCC8CEB32}"/>
          </ac:spMkLst>
        </pc:spChg>
        <pc:spChg chg="add del mod">
          <ac:chgData name="Ли Ицзя" userId="face8d94-5999-42eb-b3c1-a1cf9dc2481e" providerId="ADAL" clId="{899DD01C-E12A-4786-BB64-B34906690B37}" dt="2023-12-04T08:17:52.652" v="615" actId="478"/>
          <ac:spMkLst>
            <pc:docMk/>
            <pc:sldMk cId="2369948457" sldId="11090789"/>
            <ac:spMk id="14" creationId="{7854EC9A-4F99-71D6-BF10-790AB010F6D8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15" creationId="{1A8ABA6E-BA33-7BA1-FBC6-92B2D545884E}"/>
          </ac:spMkLst>
        </pc:spChg>
        <pc:spChg chg="add del mod">
          <ac:chgData name="Ли Ицзя" userId="face8d94-5999-42eb-b3c1-a1cf9dc2481e" providerId="ADAL" clId="{899DD01C-E12A-4786-BB64-B34906690B37}" dt="2023-12-04T08:17:50.279" v="614" actId="478"/>
          <ac:spMkLst>
            <pc:docMk/>
            <pc:sldMk cId="2369948457" sldId="11090789"/>
            <ac:spMk id="17" creationId="{4CFB639F-FC8C-423A-419C-336977356F28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18" creationId="{DCAB90C3-9D9F-B3ED-B015-65B14E9C9BCB}"/>
          </ac:spMkLst>
        </pc:spChg>
        <pc:spChg chg="add del mod">
          <ac:chgData name="Ли Ицзя" userId="face8d94-5999-42eb-b3c1-a1cf9dc2481e" providerId="ADAL" clId="{899DD01C-E12A-4786-BB64-B34906690B37}" dt="2023-12-04T08:21:38.527" v="686" actId="478"/>
          <ac:spMkLst>
            <pc:docMk/>
            <pc:sldMk cId="2369948457" sldId="11090789"/>
            <ac:spMk id="19" creationId="{C2C43CFA-514B-5454-4276-9722B148D26A}"/>
          </ac:spMkLst>
        </pc:spChg>
        <pc:spChg chg="add mod">
          <ac:chgData name="Ли Ицзя" userId="face8d94-5999-42eb-b3c1-a1cf9dc2481e" providerId="ADAL" clId="{899DD01C-E12A-4786-BB64-B34906690B37}" dt="2023-12-04T08:28:23.388" v="740" actId="1076"/>
          <ac:spMkLst>
            <pc:docMk/>
            <pc:sldMk cId="2369948457" sldId="11090789"/>
            <ac:spMk id="20" creationId="{57CC8C81-8207-E6C4-DE7D-CEB5F2D8A8F3}"/>
          </ac:spMkLst>
        </pc:spChg>
        <pc:spChg chg="add del mod">
          <ac:chgData name="Ли Ицзя" userId="face8d94-5999-42eb-b3c1-a1cf9dc2481e" providerId="ADAL" clId="{899DD01C-E12A-4786-BB64-B34906690B37}" dt="2023-12-04T08:21:41.873" v="688" actId="478"/>
          <ac:spMkLst>
            <pc:docMk/>
            <pc:sldMk cId="2369948457" sldId="11090789"/>
            <ac:spMk id="21" creationId="{37DDE38E-B30A-3E86-C8C0-3ABB8A00317F}"/>
          </ac:spMkLst>
        </pc:spChg>
        <pc:spChg chg="add del mod">
          <ac:chgData name="Ли Ицзя" userId="face8d94-5999-42eb-b3c1-a1cf9dc2481e" providerId="ADAL" clId="{899DD01C-E12A-4786-BB64-B34906690B37}" dt="2023-12-04T08:26:53.094" v="694" actId="478"/>
          <ac:spMkLst>
            <pc:docMk/>
            <pc:sldMk cId="2369948457" sldId="11090789"/>
            <ac:spMk id="22" creationId="{609A2DF3-B5F8-137D-8100-72FBD9300027}"/>
          </ac:spMkLst>
        </pc:spChg>
        <pc:spChg chg="add del">
          <ac:chgData name="Ли Ицзя" userId="face8d94-5999-42eb-b3c1-a1cf9dc2481e" providerId="ADAL" clId="{899DD01C-E12A-4786-BB64-B34906690B37}" dt="2023-12-04T08:26:02.240" v="693" actId="22"/>
          <ac:spMkLst>
            <pc:docMk/>
            <pc:sldMk cId="2369948457" sldId="11090789"/>
            <ac:spMk id="24" creationId="{FCC86962-9E9A-80F0-92EB-2B6F16BC5E38}"/>
          </ac:spMkLst>
        </pc:spChg>
        <pc:picChg chg="add del mod modCrop">
          <ac:chgData name="Ли Ицзя" userId="face8d94-5999-42eb-b3c1-a1cf9dc2481e" providerId="ADAL" clId="{899DD01C-E12A-4786-BB64-B34906690B37}" dt="2023-12-04T08:30:10.736" v="741" actId="478"/>
          <ac:picMkLst>
            <pc:docMk/>
            <pc:sldMk cId="2369948457" sldId="11090789"/>
            <ac:picMk id="26" creationId="{A0612329-8883-6272-C644-2995E1957315}"/>
          </ac:picMkLst>
        </pc:picChg>
        <pc:picChg chg="add del mod ord">
          <ac:chgData name="Ли Ицзя" userId="face8d94-5999-42eb-b3c1-a1cf9dc2481e" providerId="ADAL" clId="{899DD01C-E12A-4786-BB64-B34906690B37}" dt="2023-12-04T08:44:13.089" v="754" actId="478"/>
          <ac:picMkLst>
            <pc:docMk/>
            <pc:sldMk cId="2369948457" sldId="11090789"/>
            <ac:picMk id="28" creationId="{B9065CF2-1A2A-5A30-C05B-DA600F5B72C8}"/>
          </ac:picMkLst>
        </pc:picChg>
        <pc:picChg chg="add mod">
          <ac:chgData name="Ли Ицзя" userId="face8d94-5999-42eb-b3c1-a1cf9dc2481e" providerId="ADAL" clId="{899DD01C-E12A-4786-BB64-B34906690B37}" dt="2023-12-04T08:30:28.183" v="749" actId="1076"/>
          <ac:picMkLst>
            <pc:docMk/>
            <pc:sldMk cId="2369948457" sldId="11090789"/>
            <ac:picMk id="13314" creationId="{D0961EC4-276C-AD70-1619-CF08D3EF16F7}"/>
          </ac:picMkLst>
        </pc:picChg>
        <pc:picChg chg="add mod">
          <ac:chgData name="Ли Ицзя" userId="face8d94-5999-42eb-b3c1-a1cf9dc2481e" providerId="ADAL" clId="{899DD01C-E12A-4786-BB64-B34906690B37}" dt="2023-12-04T08:30:30.588" v="750" actId="1076"/>
          <ac:picMkLst>
            <pc:docMk/>
            <pc:sldMk cId="2369948457" sldId="11090789"/>
            <ac:picMk id="13316" creationId="{6D0E0554-0B73-2007-39D8-3213723BB1EF}"/>
          </ac:picMkLst>
        </pc:picChg>
        <pc:picChg chg="add mod">
          <ac:chgData name="Ли Ицзя" userId="face8d94-5999-42eb-b3c1-a1cf9dc2481e" providerId="ADAL" clId="{899DD01C-E12A-4786-BB64-B34906690B37}" dt="2023-12-04T08:30:31.779" v="751" actId="1076"/>
          <ac:picMkLst>
            <pc:docMk/>
            <pc:sldMk cId="2369948457" sldId="11090789"/>
            <ac:picMk id="13318" creationId="{C25FF113-23DB-0405-F81D-9F441E86A697}"/>
          </ac:picMkLst>
        </pc:picChg>
        <pc:picChg chg="add mod">
          <ac:chgData name="Ли Ицзя" userId="face8d94-5999-42eb-b3c1-a1cf9dc2481e" providerId="ADAL" clId="{899DD01C-E12A-4786-BB64-B34906690B37}" dt="2023-12-04T08:30:34.103" v="752" actId="1076"/>
          <ac:picMkLst>
            <pc:docMk/>
            <pc:sldMk cId="2369948457" sldId="11090789"/>
            <ac:picMk id="13320" creationId="{80A18FE6-CF67-3B8F-1CA5-E7D3C13C8103}"/>
          </ac:picMkLst>
        </pc:picChg>
        <pc:cxnChg chg="add del mod">
          <ac:chgData name="Ли Ицзя" userId="face8d94-5999-42eb-b3c1-a1cf9dc2481e" providerId="ADAL" clId="{899DD01C-E12A-4786-BB64-B34906690B37}" dt="2023-12-04T08:17:55.042" v="617" actId="478"/>
          <ac:cxnSpMkLst>
            <pc:docMk/>
            <pc:sldMk cId="2369948457" sldId="11090789"/>
            <ac:cxnSpMk id="7" creationId="{F7E8583A-29BD-FBC8-C3D6-DDC816EA4EF4}"/>
          </ac:cxnSpMkLst>
        </pc:cxnChg>
        <pc:cxnChg chg="add del mod">
          <ac:chgData name="Ли Ицзя" userId="face8d94-5999-42eb-b3c1-a1cf9dc2481e" providerId="ADAL" clId="{899DD01C-E12A-4786-BB64-B34906690B37}" dt="2023-12-04T08:17:55.783" v="618" actId="478"/>
          <ac:cxnSpMkLst>
            <pc:docMk/>
            <pc:sldMk cId="2369948457" sldId="11090789"/>
            <ac:cxnSpMk id="8" creationId="{540922C2-E905-4073-240C-C45642F1652B}"/>
          </ac:cxnSpMkLst>
        </pc:cxnChg>
        <pc:cxnChg chg="add del mod">
          <ac:chgData name="Ли Ицзя" userId="face8d94-5999-42eb-b3c1-a1cf9dc2481e" providerId="ADAL" clId="{899DD01C-E12A-4786-BB64-B34906690B37}" dt="2023-12-04T08:17:54.043" v="616" actId="478"/>
          <ac:cxnSpMkLst>
            <pc:docMk/>
            <pc:sldMk cId="2369948457" sldId="11090789"/>
            <ac:cxnSpMk id="9" creationId="{D5D4CFBA-2434-AF4E-ADBD-3B926C7575D1}"/>
          </ac:cxnSpMkLst>
        </pc:cxnChg>
        <pc:cxnChg chg="add del mod">
          <ac:chgData name="Ли Ицзя" userId="face8d94-5999-42eb-b3c1-a1cf9dc2481e" providerId="ADAL" clId="{899DD01C-E12A-4786-BB64-B34906690B37}" dt="2023-12-04T08:17:56.589" v="619" actId="478"/>
          <ac:cxnSpMkLst>
            <pc:docMk/>
            <pc:sldMk cId="2369948457" sldId="11090789"/>
            <ac:cxnSpMk id="16" creationId="{64789C75-6CC0-C315-1D56-222E8F719920}"/>
          </ac:cxnSpMkLst>
        </pc:cxnChg>
      </pc:sldChg>
      <pc:sldChg chg="addSp delSp modSp mod modAnim modNotesTx">
        <pc:chgData name="Ли Ицзя" userId="face8d94-5999-42eb-b3c1-a1cf9dc2481e" providerId="ADAL" clId="{899DD01C-E12A-4786-BB64-B34906690B37}" dt="2023-12-04T19:32:43.812" v="8111"/>
        <pc:sldMkLst>
          <pc:docMk/>
          <pc:sldMk cId="349923426" sldId="11090790"/>
        </pc:sldMkLst>
        <pc:spChg chg="mod">
          <ac:chgData name="Ли Ицзя" userId="face8d94-5999-42eb-b3c1-a1cf9dc2481e" providerId="ADAL" clId="{899DD01C-E12A-4786-BB64-B34906690B37}" dt="2023-12-04T10:57:52.813" v="4462" actId="20577"/>
          <ac:spMkLst>
            <pc:docMk/>
            <pc:sldMk cId="349923426" sldId="11090790"/>
            <ac:spMk id="3" creationId="{150199E7-3A0C-FC23-6D2E-2FD17C7A49E6}"/>
          </ac:spMkLst>
        </pc:spChg>
        <pc:spChg chg="mod">
          <ac:chgData name="Ли Ицзя" userId="face8d94-5999-42eb-b3c1-a1cf9dc2481e" providerId="ADAL" clId="{899DD01C-E12A-4786-BB64-B34906690B37}" dt="2023-12-04T09:02:59.920" v="904" actId="404"/>
          <ac:spMkLst>
            <pc:docMk/>
            <pc:sldMk cId="349923426" sldId="11090790"/>
            <ac:spMk id="6" creationId="{989D4181-214B-CEAD-E0E7-E37CE2D39D49}"/>
          </ac:spMkLst>
        </pc:spChg>
        <pc:spChg chg="mod">
          <ac:chgData name="Ли Ицзя" userId="face8d94-5999-42eb-b3c1-a1cf9dc2481e" providerId="ADAL" clId="{899DD01C-E12A-4786-BB64-B34906690B37}" dt="2023-12-04T09:03:09.718" v="907"/>
          <ac:spMkLst>
            <pc:docMk/>
            <pc:sldMk cId="349923426" sldId="11090790"/>
            <ac:spMk id="8" creationId="{C58916D6-D42F-38CF-C903-94A25623E1BC}"/>
          </ac:spMkLst>
        </pc:spChg>
        <pc:spChg chg="add del mod">
          <ac:chgData name="Ли Ицзя" userId="face8d94-5999-42eb-b3c1-a1cf9dc2481e" providerId="ADAL" clId="{899DD01C-E12A-4786-BB64-B34906690B37}" dt="2023-12-04T09:02:52.502" v="901" actId="22"/>
          <ac:spMkLst>
            <pc:docMk/>
            <pc:sldMk cId="349923426" sldId="11090790"/>
            <ac:spMk id="27" creationId="{C65790C5-4F23-3C5C-B7A8-14BDB6CBE26F}"/>
          </ac:spMkLst>
        </pc:spChg>
        <pc:spChg chg="add mod">
          <ac:chgData name="Ли Ицзя" userId="face8d94-5999-42eb-b3c1-a1cf9dc2481e" providerId="ADAL" clId="{899DD01C-E12A-4786-BB64-B34906690B37}" dt="2023-12-04T09:03:51.899" v="929" actId="12789"/>
          <ac:spMkLst>
            <pc:docMk/>
            <pc:sldMk cId="349923426" sldId="11090790"/>
            <ac:spMk id="29" creationId="{46F58E65-DD9F-7961-1D05-92ED4D34E928}"/>
          </ac:spMkLst>
        </pc:spChg>
        <pc:spChg chg="add mod">
          <ac:chgData name="Ли Ицзя" userId="face8d94-5999-42eb-b3c1-a1cf9dc2481e" providerId="ADAL" clId="{899DD01C-E12A-4786-BB64-B34906690B37}" dt="2023-12-04T09:03:51.899" v="929" actId="12789"/>
          <ac:spMkLst>
            <pc:docMk/>
            <pc:sldMk cId="349923426" sldId="11090790"/>
            <ac:spMk id="30" creationId="{BDD68DE1-C610-4272-5CAE-00CC05F31001}"/>
          </ac:spMkLst>
        </pc:spChg>
        <pc:spChg chg="add mod">
          <ac:chgData name="Ли Ицзя" userId="face8d94-5999-42eb-b3c1-a1cf9dc2481e" providerId="ADAL" clId="{899DD01C-E12A-4786-BB64-B34906690B37}" dt="2023-12-04T09:03:51.899" v="929" actId="12789"/>
          <ac:spMkLst>
            <pc:docMk/>
            <pc:sldMk cId="349923426" sldId="11090790"/>
            <ac:spMk id="31" creationId="{1F66B572-8221-F5A7-2A50-12AFF468887C}"/>
          </ac:spMkLst>
        </pc:spChg>
        <pc:grpChg chg="del">
          <ac:chgData name="Ли Ицзя" userId="face8d94-5999-42eb-b3c1-a1cf9dc2481e" providerId="ADAL" clId="{899DD01C-E12A-4786-BB64-B34906690B37}" dt="2023-12-04T08:55:23.910" v="861" actId="478"/>
          <ac:grpSpMkLst>
            <pc:docMk/>
            <pc:sldMk cId="349923426" sldId="11090790"/>
            <ac:grpSpMk id="9" creationId="{4405CB23-B397-7FB6-B2B0-17AEB6725851}"/>
          </ac:grpSpMkLst>
        </pc:grpChg>
        <pc:grpChg chg="del">
          <ac:chgData name="Ли Ицзя" userId="face8d94-5999-42eb-b3c1-a1cf9dc2481e" providerId="ADAL" clId="{899DD01C-E12A-4786-BB64-B34906690B37}" dt="2023-12-04T08:55:13.921" v="859" actId="478"/>
          <ac:grpSpMkLst>
            <pc:docMk/>
            <pc:sldMk cId="349923426" sldId="11090790"/>
            <ac:grpSpMk id="13" creationId="{9DD5B628-1346-C86A-25C6-3C086E345CE3}"/>
          </ac:grpSpMkLst>
        </pc:grpChg>
        <pc:grpChg chg="del">
          <ac:chgData name="Ли Ицзя" userId="face8d94-5999-42eb-b3c1-a1cf9dc2481e" providerId="ADAL" clId="{899DD01C-E12A-4786-BB64-B34906690B37}" dt="2023-12-04T08:55:25.077" v="862" actId="478"/>
          <ac:grpSpMkLst>
            <pc:docMk/>
            <pc:sldMk cId="349923426" sldId="11090790"/>
            <ac:grpSpMk id="20" creationId="{4B097DC4-E4D2-3F7A-D982-1B49E5024304}"/>
          </ac:grpSpMkLst>
        </pc:grpChg>
        <pc:picChg chg="mod ord">
          <ac:chgData name="Ли Ицзя" userId="face8d94-5999-42eb-b3c1-a1cf9dc2481e" providerId="ADAL" clId="{899DD01C-E12A-4786-BB64-B34906690B37}" dt="2023-12-04T08:59:31.766" v="872" actId="14100"/>
          <ac:picMkLst>
            <pc:docMk/>
            <pc:sldMk cId="349923426" sldId="11090790"/>
            <ac:picMk id="7" creationId="{374DE498-15C0-DE9E-3D74-35AD1F69EB7B}"/>
          </ac:picMkLst>
        </pc:picChg>
        <pc:picChg chg="add mod">
          <ac:chgData name="Ли Ицзя" userId="face8d94-5999-42eb-b3c1-a1cf9dc2481e" providerId="ADAL" clId="{899DD01C-E12A-4786-BB64-B34906690B37}" dt="2023-12-04T19:31:36.644" v="8107" actId="1076"/>
          <ac:picMkLst>
            <pc:docMk/>
            <pc:sldMk cId="349923426" sldId="11090790"/>
            <ac:picMk id="9" creationId="{F0F09D04-7A91-CBC0-89E0-2081569CFAC9}"/>
          </ac:picMkLst>
        </pc:picChg>
        <pc:picChg chg="add mod">
          <ac:chgData name="Ли Ицзя" userId="face8d94-5999-42eb-b3c1-a1cf9dc2481e" providerId="ADAL" clId="{899DD01C-E12A-4786-BB64-B34906690B37}" dt="2023-12-04T09:03:05.939" v="906" actId="1076"/>
          <ac:picMkLst>
            <pc:docMk/>
            <pc:sldMk cId="349923426" sldId="11090790"/>
            <ac:picMk id="25" creationId="{21C6F930-B396-3AB1-41BB-FAAC48BD461E}"/>
          </ac:picMkLst>
        </pc:picChg>
        <pc:picChg chg="add del">
          <ac:chgData name="Ли Ицзя" userId="face8d94-5999-42eb-b3c1-a1cf9dc2481e" providerId="ADAL" clId="{899DD01C-E12A-4786-BB64-B34906690B37}" dt="2023-12-04T08:52:12.081" v="818"/>
          <ac:picMkLst>
            <pc:docMk/>
            <pc:sldMk cId="349923426" sldId="11090790"/>
            <ac:picMk id="1026" creationId="{01EAB860-7E07-C830-BF18-F2626883DD7B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28" creationId="{847DC6BA-943A-D03E-C733-CE41F11ECE8C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30" creationId="{38671A2F-AB0E-C256-AA42-342A4E5D2F95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32" creationId="{C2DF1EA2-BAE2-2EFB-AAF6-5ABB66C54722}"/>
          </ac:picMkLst>
        </pc:picChg>
        <pc:picChg chg="add del">
          <ac:chgData name="Ли Ицзя" userId="face8d94-5999-42eb-b3c1-a1cf9dc2481e" providerId="ADAL" clId="{899DD01C-E12A-4786-BB64-B34906690B37}" dt="2023-12-04T08:53:33.628" v="837"/>
          <ac:picMkLst>
            <pc:docMk/>
            <pc:sldMk cId="349923426" sldId="11090790"/>
            <ac:picMk id="1034" creationId="{CC07C114-84C1-E95B-2C27-6B3C990EF8E5}"/>
          </ac:picMkLst>
        </pc:picChg>
        <pc:picChg chg="add del">
          <ac:chgData name="Ли Ицзя" userId="face8d94-5999-42eb-b3c1-a1cf9dc2481e" providerId="ADAL" clId="{899DD01C-E12A-4786-BB64-B34906690B37}" dt="2023-12-04T08:53:48.807" v="839"/>
          <ac:picMkLst>
            <pc:docMk/>
            <pc:sldMk cId="349923426" sldId="11090790"/>
            <ac:picMk id="1036" creationId="{A21A3C12-29E8-72D5-DC60-0733AB7B69F6}"/>
          </ac:picMkLst>
        </pc:picChg>
        <pc:picChg chg="add mod">
          <ac:chgData name="Ли Ицзя" userId="face8d94-5999-42eb-b3c1-a1cf9dc2481e" providerId="ADAL" clId="{899DD01C-E12A-4786-BB64-B34906690B37}" dt="2023-12-04T08:54:57.885" v="858" actId="1038"/>
          <ac:picMkLst>
            <pc:docMk/>
            <pc:sldMk cId="349923426" sldId="11090790"/>
            <ac:picMk id="1038" creationId="{87026B6A-5E75-D8EE-FFD0-9CC36C1B30C6}"/>
          </ac:picMkLst>
        </pc:picChg>
        <pc:picChg chg="add del mod">
          <ac:chgData name="Ли Ицзя" userId="face8d94-5999-42eb-b3c1-a1cf9dc2481e" providerId="ADAL" clId="{899DD01C-E12A-4786-BB64-B34906690B37}" dt="2023-12-04T09:01:42.212" v="885" actId="478"/>
          <ac:picMkLst>
            <pc:docMk/>
            <pc:sldMk cId="349923426" sldId="11090790"/>
            <ac:picMk id="1040" creationId="{B26B3701-2148-8AF0-8849-9803D3B8E248}"/>
          </ac:picMkLst>
        </pc:picChg>
        <pc:picChg chg="add mod">
          <ac:chgData name="Ли Ицзя" userId="face8d94-5999-42eb-b3c1-a1cf9dc2481e" providerId="ADAL" clId="{899DD01C-E12A-4786-BB64-B34906690B37}" dt="2023-12-04T09:03:05.939" v="906" actId="1076"/>
          <ac:picMkLst>
            <pc:docMk/>
            <pc:sldMk cId="349923426" sldId="11090790"/>
            <ac:picMk id="1042" creationId="{124768F3-247F-CCA6-FCB0-7EFA0D63FBF7}"/>
          </ac:picMkLst>
        </pc:picChg>
        <pc:picChg chg="add mod">
          <ac:chgData name="Ли Ицзя" userId="face8d94-5999-42eb-b3c1-a1cf9dc2481e" providerId="ADAL" clId="{899DD01C-E12A-4786-BB64-B34906690B37}" dt="2023-12-04T09:03:05.939" v="906" actId="1076"/>
          <ac:picMkLst>
            <pc:docMk/>
            <pc:sldMk cId="349923426" sldId="11090790"/>
            <ac:picMk id="1044" creationId="{12924746-B926-AF4E-4091-F68A32D8C6DE}"/>
          </ac:picMkLst>
        </pc:picChg>
      </pc:sldChg>
      <pc:sldChg chg="addSp delSp modSp mod addAnim delAnim modAnim modNotesTx">
        <pc:chgData name="Ли Ицзя" userId="face8d94-5999-42eb-b3c1-a1cf9dc2481e" providerId="ADAL" clId="{899DD01C-E12A-4786-BB64-B34906690B37}" dt="2023-12-04T19:50:16.224" v="8203" actId="207"/>
        <pc:sldMkLst>
          <pc:docMk/>
          <pc:sldMk cId="1760150296" sldId="11090791"/>
        </pc:sldMkLst>
        <pc:spChg chg="mod">
          <ac:chgData name="Ли Ицзя" userId="face8d94-5999-42eb-b3c1-a1cf9dc2481e" providerId="ADAL" clId="{899DD01C-E12A-4786-BB64-B34906690B37}" dt="2023-12-04T08:07:54.906" v="586" actId="108"/>
          <ac:spMkLst>
            <pc:docMk/>
            <pc:sldMk cId="1760150296" sldId="11090791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9:36:13.802" v="8129" actId="164"/>
          <ac:spMkLst>
            <pc:docMk/>
            <pc:sldMk cId="1760150296" sldId="11090791"/>
            <ac:spMk id="5" creationId="{F032B439-88FA-030B-034C-8A12185ABB1A}"/>
          </ac:spMkLst>
        </pc:spChg>
        <pc:spChg chg="mod">
          <ac:chgData name="Ли Ицзя" userId="face8d94-5999-42eb-b3c1-a1cf9dc2481e" providerId="ADAL" clId="{899DD01C-E12A-4786-BB64-B34906690B37}" dt="2023-12-04T19:45:35.406" v="8160" actId="207"/>
          <ac:spMkLst>
            <pc:docMk/>
            <pc:sldMk cId="1760150296" sldId="11090791"/>
            <ac:spMk id="6" creationId="{32F637BC-B5E4-0EA9-6428-8E06EF748976}"/>
          </ac:spMkLst>
        </pc:spChg>
        <pc:spChg chg="mod">
          <ac:chgData name="Ли Ицзя" userId="face8d94-5999-42eb-b3c1-a1cf9dc2481e" providerId="ADAL" clId="{899DD01C-E12A-4786-BB64-B34906690B37}" dt="2023-12-04T19:36:20.003" v="8131" actId="164"/>
          <ac:spMkLst>
            <pc:docMk/>
            <pc:sldMk cId="1760150296" sldId="11090791"/>
            <ac:spMk id="7" creationId="{CD069561-D1EE-C11D-C2CB-2A5E7E59BCE5}"/>
          </ac:spMkLst>
        </pc:spChg>
        <pc:spChg chg="mod">
          <ac:chgData name="Ли Ицзя" userId="face8d94-5999-42eb-b3c1-a1cf9dc2481e" providerId="ADAL" clId="{899DD01C-E12A-4786-BB64-B34906690B37}" dt="2023-12-04T19:45:49.071" v="8162" actId="207"/>
          <ac:spMkLst>
            <pc:docMk/>
            <pc:sldMk cId="1760150296" sldId="11090791"/>
            <ac:spMk id="8" creationId="{6FEAFE71-97AC-85EB-6A1F-AE226DADEBF8}"/>
          </ac:spMkLst>
        </pc:spChg>
        <pc:spChg chg="mod">
          <ac:chgData name="Ли Ицзя" userId="face8d94-5999-42eb-b3c1-a1cf9dc2481e" providerId="ADAL" clId="{899DD01C-E12A-4786-BB64-B34906690B37}" dt="2023-12-04T19:36:17.489" v="8130" actId="164"/>
          <ac:spMkLst>
            <pc:docMk/>
            <pc:sldMk cId="1760150296" sldId="11090791"/>
            <ac:spMk id="9" creationId="{AFBBAC01-A8A6-8149-4A3A-C90EF9BAC171}"/>
          </ac:spMkLst>
        </pc:spChg>
        <pc:spChg chg="mod">
          <ac:chgData name="Ли Ицзя" userId="face8d94-5999-42eb-b3c1-a1cf9dc2481e" providerId="ADAL" clId="{899DD01C-E12A-4786-BB64-B34906690B37}" dt="2023-12-04T19:45:40.936" v="8161" actId="207"/>
          <ac:spMkLst>
            <pc:docMk/>
            <pc:sldMk cId="1760150296" sldId="11090791"/>
            <ac:spMk id="10" creationId="{627C47C1-E53F-9AE9-A7FC-ECF8BDE69BE2}"/>
          </ac:spMkLst>
        </pc:spChg>
        <pc:spChg chg="mod">
          <ac:chgData name="Ли Ицзя" userId="face8d94-5999-42eb-b3c1-a1cf9dc2481e" providerId="ADAL" clId="{899DD01C-E12A-4786-BB64-B34906690B37}" dt="2023-12-04T19:47:13.368" v="8174" actId="207"/>
          <ac:spMkLst>
            <pc:docMk/>
            <pc:sldMk cId="1760150296" sldId="11090791"/>
            <ac:spMk id="11" creationId="{99C16B84-75DD-9C2D-4494-71823D6878F0}"/>
          </ac:spMkLst>
        </pc:spChg>
        <pc:spChg chg="mod">
          <ac:chgData name="Ли Ицзя" userId="face8d94-5999-42eb-b3c1-a1cf9dc2481e" providerId="ADAL" clId="{899DD01C-E12A-4786-BB64-B34906690B37}" dt="2023-12-04T19:50:16.224" v="8203" actId="207"/>
          <ac:spMkLst>
            <pc:docMk/>
            <pc:sldMk cId="1760150296" sldId="11090791"/>
            <ac:spMk id="12" creationId="{F0A7ABFE-8801-BCDE-5277-2125E6FB0644}"/>
          </ac:spMkLst>
        </pc:spChg>
        <pc:spChg chg="mod">
          <ac:chgData name="Ли Ицзя" userId="face8d94-5999-42eb-b3c1-a1cf9dc2481e" providerId="ADAL" clId="{899DD01C-E12A-4786-BB64-B34906690B37}" dt="2023-12-04T19:46:50.909" v="8171" actId="571"/>
          <ac:spMkLst>
            <pc:docMk/>
            <pc:sldMk cId="1760150296" sldId="11090791"/>
            <ac:spMk id="18" creationId="{2F2F2BE6-1865-22DB-09C8-D0C2F3B3BC01}"/>
          </ac:spMkLst>
        </pc:spChg>
        <pc:spChg chg="mod">
          <ac:chgData name="Ли Ицзя" userId="face8d94-5999-42eb-b3c1-a1cf9dc2481e" providerId="ADAL" clId="{899DD01C-E12A-4786-BB64-B34906690B37}" dt="2023-12-04T19:46:50.909" v="8171" actId="571"/>
          <ac:spMkLst>
            <pc:docMk/>
            <pc:sldMk cId="1760150296" sldId="11090791"/>
            <ac:spMk id="19" creationId="{BB06702F-AFB5-0454-6597-17E41482B632}"/>
          </ac:spMkLst>
        </pc:spChg>
        <pc:grpChg chg="add mod">
          <ac:chgData name="Ли Ицзя" userId="face8d94-5999-42eb-b3c1-a1cf9dc2481e" providerId="ADAL" clId="{899DD01C-E12A-4786-BB64-B34906690B37}" dt="2023-12-04T19:46:26.042" v="8167" actId="1076"/>
          <ac:grpSpMkLst>
            <pc:docMk/>
            <pc:sldMk cId="1760150296" sldId="11090791"/>
            <ac:grpSpMk id="13" creationId="{0480988D-2178-E666-9A08-2070ABA433BD}"/>
          </ac:grpSpMkLst>
        </pc:grpChg>
        <pc:grpChg chg="add mod">
          <ac:chgData name="Ли Ицзя" userId="face8d94-5999-42eb-b3c1-a1cf9dc2481e" providerId="ADAL" clId="{899DD01C-E12A-4786-BB64-B34906690B37}" dt="2023-12-04T19:46:26.042" v="8167" actId="1076"/>
          <ac:grpSpMkLst>
            <pc:docMk/>
            <pc:sldMk cId="1760150296" sldId="11090791"/>
            <ac:grpSpMk id="14" creationId="{1718BB08-6EB5-0A81-9FF3-53D81B3EDCCF}"/>
          </ac:grpSpMkLst>
        </pc:grpChg>
        <pc:grpChg chg="add mod">
          <ac:chgData name="Ли Ицзя" userId="face8d94-5999-42eb-b3c1-a1cf9dc2481e" providerId="ADAL" clId="{899DD01C-E12A-4786-BB64-B34906690B37}" dt="2023-12-04T19:46:26.042" v="8167" actId="1076"/>
          <ac:grpSpMkLst>
            <pc:docMk/>
            <pc:sldMk cId="1760150296" sldId="11090791"/>
            <ac:grpSpMk id="15" creationId="{64D3EF52-5378-B8EA-E892-C2D76184E160}"/>
          </ac:grpSpMkLst>
        </pc:grpChg>
        <pc:grpChg chg="add del mod">
          <ac:chgData name="Ли Ицзя" userId="face8d94-5999-42eb-b3c1-a1cf9dc2481e" providerId="ADAL" clId="{899DD01C-E12A-4786-BB64-B34906690B37}" dt="2023-12-04T19:46:26.363" v="8168" actId="478"/>
          <ac:grpSpMkLst>
            <pc:docMk/>
            <pc:sldMk cId="1760150296" sldId="11090791"/>
            <ac:grpSpMk id="16" creationId="{6FDA4F05-3BBD-EADF-2D35-46D972BC38D8}"/>
          </ac:grpSpMkLst>
        </pc:grpChg>
        <pc:grpChg chg="add mod">
          <ac:chgData name="Ли Ицзя" userId="face8d94-5999-42eb-b3c1-a1cf9dc2481e" providerId="ADAL" clId="{899DD01C-E12A-4786-BB64-B34906690B37}" dt="2023-12-04T19:46:50.909" v="8171" actId="571"/>
          <ac:grpSpMkLst>
            <pc:docMk/>
            <pc:sldMk cId="1760150296" sldId="11090791"/>
            <ac:grpSpMk id="17" creationId="{FA68AF9F-7FA9-B7C1-9152-762A14834180}"/>
          </ac:grpSpMkLst>
        </pc:grpChg>
        <pc:picChg chg="mod">
          <ac:chgData name="Ли Ицзя" userId="face8d94-5999-42eb-b3c1-a1cf9dc2481e" providerId="ADAL" clId="{899DD01C-E12A-4786-BB64-B34906690B37}" dt="2023-12-04T19:46:25.765" v="8166" actId="1076"/>
          <ac:picMkLst>
            <pc:docMk/>
            <pc:sldMk cId="1760150296" sldId="11090791"/>
            <ac:picMk id="3" creationId="{AD974441-99B4-6451-1C33-58A8E4C005C0}"/>
          </ac:picMkLst>
        </pc:picChg>
        <pc:picChg chg="mod">
          <ac:chgData name="Ли Ицзя" userId="face8d94-5999-42eb-b3c1-a1cf9dc2481e" providerId="ADAL" clId="{899DD01C-E12A-4786-BB64-B34906690B37}" dt="2023-12-04T19:46:25.765" v="8166" actId="1076"/>
          <ac:picMkLst>
            <pc:docMk/>
            <pc:sldMk cId="1760150296" sldId="11090791"/>
            <ac:picMk id="4" creationId="{122A3073-3873-F75C-F45C-9664279BCCEA}"/>
          </ac:picMkLst>
        </pc:picChg>
        <pc:picChg chg="add del mod">
          <ac:chgData name="Ли Ицзя" userId="face8d94-5999-42eb-b3c1-a1cf9dc2481e" providerId="ADAL" clId="{899DD01C-E12A-4786-BB64-B34906690B37}" dt="2023-12-04T11:14:12.954" v="4670" actId="21"/>
          <ac:picMkLst>
            <pc:docMk/>
            <pc:sldMk cId="1760150296" sldId="11090791"/>
            <ac:picMk id="13" creationId="{8104597C-2508-7DF0-6B0B-FD7BDB7E273A}"/>
          </ac:picMkLst>
        </pc:picChg>
      </pc:sldChg>
      <pc:sldChg chg="addSp delSp modSp mod ord modAnim modNotesTx">
        <pc:chgData name="Ли Ицзя" userId="face8d94-5999-42eb-b3c1-a1cf9dc2481e" providerId="ADAL" clId="{899DD01C-E12A-4786-BB64-B34906690B37}" dt="2023-12-04T19:44:22.447" v="8157" actId="207"/>
        <pc:sldMkLst>
          <pc:docMk/>
          <pc:sldMk cId="844694053" sldId="11090792"/>
        </pc:sldMkLst>
        <pc:spChg chg="mod">
          <ac:chgData name="Ли Ицзя" userId="face8d94-5999-42eb-b3c1-a1cf9dc2481e" providerId="ADAL" clId="{899DD01C-E12A-4786-BB64-B34906690B37}" dt="2023-12-04T08:07:46.253" v="585" actId="2711"/>
          <ac:spMkLst>
            <pc:docMk/>
            <pc:sldMk cId="844694053" sldId="11090792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9:44:06.624" v="8152" actId="207"/>
          <ac:spMkLst>
            <pc:docMk/>
            <pc:sldMk cId="844694053" sldId="11090792"/>
            <ac:spMk id="4" creationId="{84D3E114-C1AE-B206-5410-B5F067D68F7D}"/>
          </ac:spMkLst>
        </pc:spChg>
        <pc:spChg chg="mod">
          <ac:chgData name="Ли Ицзя" userId="face8d94-5999-42eb-b3c1-a1cf9dc2481e" providerId="ADAL" clId="{899DD01C-E12A-4786-BB64-B34906690B37}" dt="2023-12-04T19:44:10.011" v="8153" actId="207"/>
          <ac:spMkLst>
            <pc:docMk/>
            <pc:sldMk cId="844694053" sldId="11090792"/>
            <ac:spMk id="5" creationId="{1C82BDBF-E3E5-3F12-EAF4-90C4B7CD63A9}"/>
          </ac:spMkLst>
        </pc:spChg>
        <pc:spChg chg="mod">
          <ac:chgData name="Ли Ицзя" userId="face8d94-5999-42eb-b3c1-a1cf9dc2481e" providerId="ADAL" clId="{899DD01C-E12A-4786-BB64-B34906690B37}" dt="2023-12-04T19:44:13.490" v="8154" actId="207"/>
          <ac:spMkLst>
            <pc:docMk/>
            <pc:sldMk cId="844694053" sldId="11090792"/>
            <ac:spMk id="6" creationId="{0D05B1B4-BB7C-F00A-B74C-9B70890F9555}"/>
          </ac:spMkLst>
        </pc:spChg>
        <pc:spChg chg="mod">
          <ac:chgData name="Ли Ицзя" userId="face8d94-5999-42eb-b3c1-a1cf9dc2481e" providerId="ADAL" clId="{899DD01C-E12A-4786-BB64-B34906690B37}" dt="2023-12-04T19:44:22.447" v="8157" actId="207"/>
          <ac:spMkLst>
            <pc:docMk/>
            <pc:sldMk cId="844694053" sldId="11090792"/>
            <ac:spMk id="7" creationId="{E2E724C5-C748-9256-3FEF-23AA2744A6F2}"/>
          </ac:spMkLst>
        </pc:spChg>
        <pc:spChg chg="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8" creationId="{6217CE50-AA40-99E6-CFE4-4B583F2AA693}"/>
          </ac:spMkLst>
        </pc:spChg>
        <pc:spChg chg="del mod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9" creationId="{A010AC6F-46BE-F833-2B08-4C32B9BC26F3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9" creationId="{B10D1EA6-EE16-A925-992A-14EB12DFFA0D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0" creationId="{01803D20-ED02-C92E-5060-9D1F4548F633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1" creationId="{DFE1F495-9D35-229D-8C74-C2F1B436463D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2" creationId="{B89FD063-81F1-FF4B-584D-290FFCA3825D}"/>
          </ac:spMkLst>
        </pc:spChg>
        <pc:spChg chg="del">
          <ac:chgData name="Ли Ицзя" userId="face8d94-5999-42eb-b3c1-a1cf9dc2481e" providerId="ADAL" clId="{899DD01C-E12A-4786-BB64-B34906690B37}" dt="2023-12-04T06:36:54.426" v="70" actId="478"/>
          <ac:spMkLst>
            <pc:docMk/>
            <pc:sldMk cId="844694053" sldId="11090792"/>
            <ac:spMk id="13" creationId="{593249B5-945D-309C-B969-11111082B98B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3" creationId="{6D6596E5-18C3-9B1B-7E0D-8FFEC3B35C48}"/>
          </ac:spMkLst>
        </pc:spChg>
        <pc:spChg chg="add del mod">
          <ac:chgData name="Ли Ицзя" userId="face8d94-5999-42eb-b3c1-a1cf9dc2481e" providerId="ADAL" clId="{899DD01C-E12A-4786-BB64-B34906690B37}" dt="2023-12-04T09:14:22.910" v="1860"/>
          <ac:spMkLst>
            <pc:docMk/>
            <pc:sldMk cId="844694053" sldId="11090792"/>
            <ac:spMk id="14" creationId="{6D749E0B-3AE2-43E7-F317-E1DFA100C88E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5" creationId="{367DE3D9-E9EA-3C2C-47D0-A80C9A76B37F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6" creationId="{A76E0E7E-9A20-FFCA-3D63-B49B4CA4B8B9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18" creationId="{7FD4E832-8227-D9DB-5788-046882EE55B2}"/>
          </ac:spMkLst>
        </pc:spChg>
        <pc:spChg chg="add mod">
          <ac:chgData name="Ли Ицзя" userId="face8d94-5999-42eb-b3c1-a1cf9dc2481e" providerId="ADAL" clId="{899DD01C-E12A-4786-BB64-B34906690B37}" dt="2023-12-04T09:12:20.066" v="1728" actId="164"/>
          <ac:spMkLst>
            <pc:docMk/>
            <pc:sldMk cId="844694053" sldId="11090792"/>
            <ac:spMk id="26" creationId="{2F1E5E15-C25A-25C9-B1ED-DE94CFD73049}"/>
          </ac:spMkLst>
        </pc:spChg>
        <pc:spChg chg="add mod">
          <ac:chgData name="Ли Ицзя" userId="face8d94-5999-42eb-b3c1-a1cf9dc2481e" providerId="ADAL" clId="{899DD01C-E12A-4786-BB64-B34906690B37}" dt="2023-12-04T09:12:34.527" v="1731" actId="164"/>
          <ac:spMkLst>
            <pc:docMk/>
            <pc:sldMk cId="844694053" sldId="11090792"/>
            <ac:spMk id="27" creationId="{88F59F9F-4CF0-BC91-CC6D-55CA3F7C06E5}"/>
          </ac:spMkLst>
        </pc:spChg>
        <pc:spChg chg="add mod">
          <ac:chgData name="Ли Ицзя" userId="face8d94-5999-42eb-b3c1-a1cf9dc2481e" providerId="ADAL" clId="{899DD01C-E12A-4786-BB64-B34906690B37}" dt="2023-12-04T09:13:12.186" v="1741" actId="164"/>
          <ac:spMkLst>
            <pc:docMk/>
            <pc:sldMk cId="844694053" sldId="11090792"/>
            <ac:spMk id="28" creationId="{E081AD97-A5AA-FADA-BD17-0E4FF2D8B106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29" creationId="{6B449FA0-60AB-3BA9-7A9A-7A7A776CDEBF}"/>
          </ac:spMkLst>
        </pc:spChg>
        <pc:spChg chg="add mod">
          <ac:chgData name="Ли Ицзя" userId="face8d94-5999-42eb-b3c1-a1cf9dc2481e" providerId="ADAL" clId="{899DD01C-E12A-4786-BB64-B34906690B37}" dt="2023-12-04T09:18:35.035" v="2317" actId="1076"/>
          <ac:spMkLst>
            <pc:docMk/>
            <pc:sldMk cId="844694053" sldId="11090792"/>
            <ac:spMk id="30" creationId="{D933662B-CAA5-D3A4-3B9A-6408EE68502F}"/>
          </ac:spMkLst>
        </pc:spChg>
        <pc:grpChg chg="add mod">
          <ac:chgData name="Ли Ицзя" userId="face8d94-5999-42eb-b3c1-a1cf9dc2481e" providerId="ADAL" clId="{899DD01C-E12A-4786-BB64-B34906690B37}" dt="2023-12-04T09:18:35.035" v="2317" actId="1076"/>
          <ac:grpSpMkLst>
            <pc:docMk/>
            <pc:sldMk cId="844694053" sldId="11090792"/>
            <ac:grpSpMk id="10" creationId="{8F7E0C35-6150-93FD-AB6E-6EB5617C587B}"/>
          </ac:grpSpMkLst>
        </pc:grpChg>
        <pc:grpChg chg="add mod">
          <ac:chgData name="Ли Ицзя" userId="face8d94-5999-42eb-b3c1-a1cf9dc2481e" providerId="ADAL" clId="{899DD01C-E12A-4786-BB64-B34906690B37}" dt="2023-12-04T09:18:35.035" v="2317" actId="1076"/>
          <ac:grpSpMkLst>
            <pc:docMk/>
            <pc:sldMk cId="844694053" sldId="11090792"/>
            <ac:grpSpMk id="11" creationId="{5C7E6606-CD71-E8C2-C4A4-5E3ED862922F}"/>
          </ac:grpSpMkLst>
        </pc:grpChg>
        <pc:grpChg chg="add mod">
          <ac:chgData name="Ли Ицзя" userId="face8d94-5999-42eb-b3c1-a1cf9dc2481e" providerId="ADAL" clId="{899DD01C-E12A-4786-BB64-B34906690B37}" dt="2023-12-04T09:18:35.035" v="2317" actId="1076"/>
          <ac:grpSpMkLst>
            <pc:docMk/>
            <pc:sldMk cId="844694053" sldId="11090792"/>
            <ac:grpSpMk id="12" creationId="{9F078559-C556-290A-6E59-63C035B9E8EC}"/>
          </ac:grpSpMkLst>
        </pc:grpChg>
        <pc:picChg chg="mod">
          <ac:chgData name="Ли Ицзя" userId="face8d94-5999-42eb-b3c1-a1cf9dc2481e" providerId="ADAL" clId="{899DD01C-E12A-4786-BB64-B34906690B37}" dt="2023-12-04T11:26:01.495" v="4799" actId="1076"/>
          <ac:picMkLst>
            <pc:docMk/>
            <pc:sldMk cId="844694053" sldId="11090792"/>
            <ac:picMk id="3" creationId="{54E4A1C2-9939-32F9-7861-E2972B90663F}"/>
          </ac:picMkLst>
        </pc:picChg>
        <pc:picChg chg="add del mod">
          <ac:chgData name="Ли Ицзя" userId="face8d94-5999-42eb-b3c1-a1cf9dc2481e" providerId="ADAL" clId="{899DD01C-E12A-4786-BB64-B34906690B37}" dt="2023-12-04T06:45:20.704" v="78" actId="478"/>
          <ac:picMkLst>
            <pc:docMk/>
            <pc:sldMk cId="844694053" sldId="11090792"/>
            <ac:picMk id="15" creationId="{91C7F254-EF2B-9528-732B-CE42997FE6A9}"/>
          </ac:picMkLst>
        </pc:picChg>
        <pc:picChg chg="add mod ord">
          <ac:chgData name="Ли Ицзя" userId="face8d94-5999-42eb-b3c1-a1cf9dc2481e" providerId="ADAL" clId="{899DD01C-E12A-4786-BB64-B34906690B37}" dt="2023-12-04T09:12:20.066" v="1728" actId="164"/>
          <ac:picMkLst>
            <pc:docMk/>
            <pc:sldMk cId="844694053" sldId="11090792"/>
            <ac:picMk id="17" creationId="{44FE6287-A28B-0802-8E82-9951589C5636}"/>
          </ac:picMkLst>
        </pc:picChg>
        <pc:picChg chg="add mod ord">
          <ac:chgData name="Ли Ицзя" userId="face8d94-5999-42eb-b3c1-a1cf9dc2481e" providerId="ADAL" clId="{899DD01C-E12A-4786-BB64-B34906690B37}" dt="2023-12-04T09:12:34.527" v="1731" actId="164"/>
          <ac:picMkLst>
            <pc:docMk/>
            <pc:sldMk cId="844694053" sldId="11090792"/>
            <ac:picMk id="19" creationId="{55483BCE-CE2F-1873-6DEF-A64916D306D8}"/>
          </ac:picMkLst>
        </pc:picChg>
        <pc:picChg chg="add mod ord">
          <ac:chgData name="Ли Ицзя" userId="face8d94-5999-42eb-b3c1-a1cf9dc2481e" providerId="ADAL" clId="{899DD01C-E12A-4786-BB64-B34906690B37}" dt="2023-12-04T09:13:12.186" v="1741" actId="164"/>
          <ac:picMkLst>
            <pc:docMk/>
            <pc:sldMk cId="844694053" sldId="11090792"/>
            <ac:picMk id="21" creationId="{56BDBA06-ECBA-69CA-D7C3-C86B5650069C}"/>
          </ac:picMkLst>
        </pc:picChg>
        <pc:picChg chg="add mod ord">
          <ac:chgData name="Ли Ицзя" userId="face8d94-5999-42eb-b3c1-a1cf9dc2481e" providerId="ADAL" clId="{899DD01C-E12A-4786-BB64-B34906690B37}" dt="2023-12-04T09:18:35.035" v="2317" actId="1076"/>
          <ac:picMkLst>
            <pc:docMk/>
            <pc:sldMk cId="844694053" sldId="11090792"/>
            <ac:picMk id="23" creationId="{DE0027F9-5916-7E8E-1586-FE94F9374E09}"/>
          </ac:picMkLst>
        </pc:picChg>
        <pc:picChg chg="add mod ord">
          <ac:chgData name="Ли Ицзя" userId="face8d94-5999-42eb-b3c1-a1cf9dc2481e" providerId="ADAL" clId="{899DD01C-E12A-4786-BB64-B34906690B37}" dt="2023-12-04T09:18:35.035" v="2317" actId="1076"/>
          <ac:picMkLst>
            <pc:docMk/>
            <pc:sldMk cId="844694053" sldId="11090792"/>
            <ac:picMk id="25" creationId="{1058C3D4-B5CF-DE9D-F109-CE8300254806}"/>
          </ac:picMkLst>
        </pc:picChg>
        <pc:picChg chg="add del">
          <ac:chgData name="Ли Ицзя" userId="face8d94-5999-42eb-b3c1-a1cf9dc2481e" providerId="ADAL" clId="{899DD01C-E12A-4786-BB64-B34906690B37}" dt="2023-12-04T06:35:16.948" v="59"/>
          <ac:picMkLst>
            <pc:docMk/>
            <pc:sldMk cId="844694053" sldId="11090792"/>
            <ac:picMk id="2050" creationId="{882AED32-E884-56BE-C78E-B8BC55D7C3C6}"/>
          </ac:picMkLst>
        </pc:picChg>
        <pc:picChg chg="add del">
          <ac:chgData name="Ли Ицзя" userId="face8d94-5999-42eb-b3c1-a1cf9dc2481e" providerId="ADAL" clId="{899DD01C-E12A-4786-BB64-B34906690B37}" dt="2023-12-04T06:35:19.641" v="61"/>
          <ac:picMkLst>
            <pc:docMk/>
            <pc:sldMk cId="844694053" sldId="11090792"/>
            <ac:picMk id="2052" creationId="{B03E1E3F-EBAC-8F60-3DBC-83893CD58692}"/>
          </ac:picMkLst>
        </pc:picChg>
        <pc:picChg chg="add del mod">
          <ac:chgData name="Ли Ицзя" userId="face8d94-5999-42eb-b3c1-a1cf9dc2481e" providerId="ADAL" clId="{899DD01C-E12A-4786-BB64-B34906690B37}" dt="2023-12-04T06:36:54.426" v="70" actId="478"/>
          <ac:picMkLst>
            <pc:docMk/>
            <pc:sldMk cId="844694053" sldId="11090792"/>
            <ac:picMk id="2054" creationId="{0323ED21-0E39-E5C4-9D7E-275F3DAAD615}"/>
          </ac:picMkLst>
        </pc:picChg>
      </pc:sldChg>
      <pc:sldChg chg="addSp delSp modSp mod modAnim modNotesTx">
        <pc:chgData name="Ли Ицзя" userId="face8d94-5999-42eb-b3c1-a1cf9dc2481e" providerId="ADAL" clId="{899DD01C-E12A-4786-BB64-B34906690B37}" dt="2023-12-04T19:37:01.138" v="8137"/>
        <pc:sldMkLst>
          <pc:docMk/>
          <pc:sldMk cId="357324928" sldId="11090793"/>
        </pc:sldMkLst>
        <pc:spChg chg="mod">
          <ac:chgData name="Ли Ицзя" userId="face8d94-5999-42eb-b3c1-a1cf9dc2481e" providerId="ADAL" clId="{899DD01C-E12A-4786-BB64-B34906690B37}" dt="2023-12-04T09:21:18.072" v="2333" actId="2085"/>
          <ac:spMkLst>
            <pc:docMk/>
            <pc:sldMk cId="357324928" sldId="11090793"/>
            <ac:spMk id="3" creationId="{2CA6108D-1081-F09D-BACF-D79595AF8C3B}"/>
          </ac:spMkLst>
        </pc:spChg>
        <pc:spChg chg="mod">
          <ac:chgData name="Ли Ицзя" userId="face8d94-5999-42eb-b3c1-a1cf9dc2481e" providerId="ADAL" clId="{899DD01C-E12A-4786-BB64-B34906690B37}" dt="2023-12-04T07:02:11.367" v="254" actId="164"/>
          <ac:spMkLst>
            <pc:docMk/>
            <pc:sldMk cId="357324928" sldId="11090793"/>
            <ac:spMk id="5" creationId="{6085A38E-B5FE-5469-FFA1-6AE9A12AC360}"/>
          </ac:spMkLst>
        </pc:spChg>
        <pc:spChg chg="mod">
          <ac:chgData name="Ли Ицзя" userId="face8d94-5999-42eb-b3c1-a1cf9dc2481e" providerId="ADAL" clId="{899DD01C-E12A-4786-BB64-B34906690B37}" dt="2023-12-04T07:02:20.679" v="255" actId="164"/>
          <ac:spMkLst>
            <pc:docMk/>
            <pc:sldMk cId="357324928" sldId="11090793"/>
            <ac:spMk id="6" creationId="{616CF1F9-DE24-DA46-5E87-516C0C6E22F9}"/>
          </ac:spMkLst>
        </pc:spChg>
        <pc:spChg chg="mod">
          <ac:chgData name="Ли Ицзя" userId="face8d94-5999-42eb-b3c1-a1cf9dc2481e" providerId="ADAL" clId="{899DD01C-E12A-4786-BB64-B34906690B37}" dt="2023-12-04T07:02:25.968" v="256" actId="164"/>
          <ac:spMkLst>
            <pc:docMk/>
            <pc:sldMk cId="357324928" sldId="11090793"/>
            <ac:spMk id="7" creationId="{E4E2F423-8072-98EA-E0E4-87C5DC242CB9}"/>
          </ac:spMkLst>
        </pc:spChg>
        <pc:spChg chg="mod">
          <ac:chgData name="Ли Ицзя" userId="face8d94-5999-42eb-b3c1-a1cf9dc2481e" providerId="ADAL" clId="{899DD01C-E12A-4786-BB64-B34906690B37}" dt="2023-12-04T07:02:30.345" v="257" actId="164"/>
          <ac:spMkLst>
            <pc:docMk/>
            <pc:sldMk cId="357324928" sldId="11090793"/>
            <ac:spMk id="8" creationId="{35768F5D-689B-073B-110B-06B6C1004FA5}"/>
          </ac:spMkLst>
        </pc:spChg>
        <pc:spChg chg="mod">
          <ac:chgData name="Ли Ицзя" userId="face8d94-5999-42eb-b3c1-a1cf9dc2481e" providerId="ADAL" clId="{899DD01C-E12A-4786-BB64-B34906690B37}" dt="2023-12-04T07:02:36.535" v="258" actId="164"/>
          <ac:spMkLst>
            <pc:docMk/>
            <pc:sldMk cId="357324928" sldId="11090793"/>
            <ac:spMk id="9" creationId="{1121F924-E76A-1C18-43E6-BA1EAD574BA8}"/>
          </ac:spMkLst>
        </pc:spChg>
        <pc:spChg chg="add mod">
          <ac:chgData name="Ли Ицзя" userId="face8d94-5999-42eb-b3c1-a1cf9dc2481e" providerId="ADAL" clId="{899DD01C-E12A-4786-BB64-B34906690B37}" dt="2023-12-04T07:02:11.367" v="254" actId="164"/>
          <ac:spMkLst>
            <pc:docMk/>
            <pc:sldMk cId="357324928" sldId="11090793"/>
            <ac:spMk id="14" creationId="{AA67473D-915E-3BBE-B85C-E49E2252B57E}"/>
          </ac:spMkLst>
        </pc:spChg>
        <pc:spChg chg="add mod">
          <ac:chgData name="Ли Ицзя" userId="face8d94-5999-42eb-b3c1-a1cf9dc2481e" providerId="ADAL" clId="{899DD01C-E12A-4786-BB64-B34906690B37}" dt="2023-12-04T07:02:20.679" v="255" actId="164"/>
          <ac:spMkLst>
            <pc:docMk/>
            <pc:sldMk cId="357324928" sldId="11090793"/>
            <ac:spMk id="15" creationId="{8E8D9554-5A15-4C70-E66D-F403889E5709}"/>
          </ac:spMkLst>
        </pc:spChg>
        <pc:spChg chg="add mod">
          <ac:chgData name="Ли Ицзя" userId="face8d94-5999-42eb-b3c1-a1cf9dc2481e" providerId="ADAL" clId="{899DD01C-E12A-4786-BB64-B34906690B37}" dt="2023-12-04T07:02:25.968" v="256" actId="164"/>
          <ac:spMkLst>
            <pc:docMk/>
            <pc:sldMk cId="357324928" sldId="11090793"/>
            <ac:spMk id="16" creationId="{81EB8B80-15B0-9FF6-1FC5-B3BD535A7315}"/>
          </ac:spMkLst>
        </pc:spChg>
        <pc:spChg chg="add mod">
          <ac:chgData name="Ли Ицзя" userId="face8d94-5999-42eb-b3c1-a1cf9dc2481e" providerId="ADAL" clId="{899DD01C-E12A-4786-BB64-B34906690B37}" dt="2023-12-04T07:02:30.345" v="257" actId="164"/>
          <ac:spMkLst>
            <pc:docMk/>
            <pc:sldMk cId="357324928" sldId="11090793"/>
            <ac:spMk id="17" creationId="{0A1FD01F-76B0-0A5C-6F26-37C0DC0529AC}"/>
          </ac:spMkLst>
        </pc:spChg>
        <pc:spChg chg="add del mod">
          <ac:chgData name="Ли Ицзя" userId="face8d94-5999-42eb-b3c1-a1cf9dc2481e" providerId="ADAL" clId="{899DD01C-E12A-4786-BB64-B34906690B37}" dt="2023-12-04T06:56:02.511" v="206"/>
          <ac:spMkLst>
            <pc:docMk/>
            <pc:sldMk cId="357324928" sldId="11090793"/>
            <ac:spMk id="18" creationId="{F3CA83E0-D5FB-D084-BD15-6B7FECBF69E5}"/>
          </ac:spMkLst>
        </pc:spChg>
        <pc:spChg chg="add del mod">
          <ac:chgData name="Ли Ицзя" userId="face8d94-5999-42eb-b3c1-a1cf9dc2481e" providerId="ADAL" clId="{899DD01C-E12A-4786-BB64-B34906690B37}" dt="2023-12-04T06:56:02.511" v="206"/>
          <ac:spMkLst>
            <pc:docMk/>
            <pc:sldMk cId="357324928" sldId="11090793"/>
            <ac:spMk id="19" creationId="{BB7C2868-8C50-0936-7DB1-5E6B1441BCF5}"/>
          </ac:spMkLst>
        </pc:spChg>
        <pc:spChg chg="add mod">
          <ac:chgData name="Ли Ицзя" userId="face8d94-5999-42eb-b3c1-a1cf9dc2481e" providerId="ADAL" clId="{899DD01C-E12A-4786-BB64-B34906690B37}" dt="2023-12-04T07:02:36.535" v="258" actId="164"/>
          <ac:spMkLst>
            <pc:docMk/>
            <pc:sldMk cId="357324928" sldId="11090793"/>
            <ac:spMk id="20" creationId="{2FC10944-1BEA-ADD0-95A1-EF973E16E56B}"/>
          </ac:spMkLst>
        </pc:spChg>
        <pc:spChg chg="mod">
          <ac:chgData name="Ли Ицзя" userId="face8d94-5999-42eb-b3c1-a1cf9dc2481e" providerId="ADAL" clId="{899DD01C-E12A-4786-BB64-B34906690B37}" dt="2023-12-04T06:53:05.243" v="144" actId="207"/>
          <ac:spMkLst>
            <pc:docMk/>
            <pc:sldMk cId="357324928" sldId="11090793"/>
            <ac:spMk id="39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09:20:32.618" v="2330" actId="14861"/>
          <ac:grpSpMkLst>
            <pc:docMk/>
            <pc:sldMk cId="357324928" sldId="11090793"/>
            <ac:grpSpMk id="21" creationId="{16AED70A-37F7-549D-87C7-F14F55C19C04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2" creationId="{62F7E1D5-7EF1-4641-8F16-BF856922490F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3" creationId="{4BDC1ACA-5E43-CF4A-F488-4BAAAFC98A12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4" creationId="{2D7D2793-5458-2970-9D61-85BB7FA1207F}"/>
          </ac:grpSpMkLst>
        </pc:grpChg>
        <pc:grpChg chg="add mod">
          <ac:chgData name="Ли Ицзя" userId="face8d94-5999-42eb-b3c1-a1cf9dc2481e" providerId="ADAL" clId="{899DD01C-E12A-4786-BB64-B34906690B37}" dt="2023-12-04T09:20:49.443" v="2331" actId="14861"/>
          <ac:grpSpMkLst>
            <pc:docMk/>
            <pc:sldMk cId="357324928" sldId="11090793"/>
            <ac:grpSpMk id="25" creationId="{E28AA36F-EA1C-C310-4A9E-4489ED968EA0}"/>
          </ac:grpSpMkLst>
        </pc:grpChg>
        <pc:picChg chg="add del mod">
          <ac:chgData name="Ли Ицзя" userId="face8d94-5999-42eb-b3c1-a1cf9dc2481e" providerId="ADAL" clId="{899DD01C-E12A-4786-BB64-B34906690B37}" dt="2023-12-04T06:50:28.392" v="127" actId="478"/>
          <ac:picMkLst>
            <pc:docMk/>
            <pc:sldMk cId="357324928" sldId="11090793"/>
            <ac:picMk id="11" creationId="{B57F09AF-F06B-8FB2-6B47-3091E290C46F}"/>
          </ac:picMkLst>
        </pc:picChg>
        <pc:picChg chg="add mod">
          <ac:chgData name="Ли Ицзя" userId="face8d94-5999-42eb-b3c1-a1cf9dc2481e" providerId="ADAL" clId="{899DD01C-E12A-4786-BB64-B34906690B37}" dt="2023-12-04T07:02:11.367" v="254" actId="164"/>
          <ac:picMkLst>
            <pc:docMk/>
            <pc:sldMk cId="357324928" sldId="11090793"/>
            <ac:picMk id="13" creationId="{126996D5-8046-3628-12FD-64B15B23F3F2}"/>
          </ac:picMkLst>
        </pc:picChg>
        <pc:picChg chg="add mod">
          <ac:chgData name="Ли Ицзя" userId="face8d94-5999-42eb-b3c1-a1cf9dc2481e" providerId="ADAL" clId="{899DD01C-E12A-4786-BB64-B34906690B37}" dt="2023-12-04T07:02:20.679" v="255" actId="164"/>
          <ac:picMkLst>
            <pc:docMk/>
            <pc:sldMk cId="357324928" sldId="11090793"/>
            <ac:picMk id="3074" creationId="{931A7D2F-BD5F-7621-B9DA-6A2AD97D8006}"/>
          </ac:picMkLst>
        </pc:picChg>
        <pc:picChg chg="add mod">
          <ac:chgData name="Ли Ицзя" userId="face8d94-5999-42eb-b3c1-a1cf9dc2481e" providerId="ADAL" clId="{899DD01C-E12A-4786-BB64-B34906690B37}" dt="2023-12-04T07:02:25.968" v="256" actId="164"/>
          <ac:picMkLst>
            <pc:docMk/>
            <pc:sldMk cId="357324928" sldId="11090793"/>
            <ac:picMk id="3076" creationId="{825E358F-8D5C-48DC-2116-863B919D3CB5}"/>
          </ac:picMkLst>
        </pc:picChg>
        <pc:picChg chg="add del">
          <ac:chgData name="Ли Ицзя" userId="face8d94-5999-42eb-b3c1-a1cf9dc2481e" providerId="ADAL" clId="{899DD01C-E12A-4786-BB64-B34906690B37}" dt="2023-12-04T06:58:42.017" v="238"/>
          <ac:picMkLst>
            <pc:docMk/>
            <pc:sldMk cId="357324928" sldId="11090793"/>
            <ac:picMk id="3078" creationId="{653A374F-55C8-428A-1EC6-23DDFCF6FD68}"/>
          </ac:picMkLst>
        </pc:picChg>
        <pc:picChg chg="add del mod">
          <ac:chgData name="Ли Ицзя" userId="face8d94-5999-42eb-b3c1-a1cf9dc2481e" providerId="ADAL" clId="{899DD01C-E12A-4786-BB64-B34906690B37}" dt="2023-12-04T07:00:31.123" v="242"/>
          <ac:picMkLst>
            <pc:docMk/>
            <pc:sldMk cId="357324928" sldId="11090793"/>
            <ac:picMk id="3080" creationId="{365ED727-026E-7C51-D901-2DD9D8BD567D}"/>
          </ac:picMkLst>
        </pc:picChg>
        <pc:picChg chg="add mod">
          <ac:chgData name="Ли Ицзя" userId="face8d94-5999-42eb-b3c1-a1cf9dc2481e" providerId="ADAL" clId="{899DD01C-E12A-4786-BB64-B34906690B37}" dt="2023-12-04T07:02:30.345" v="257" actId="164"/>
          <ac:picMkLst>
            <pc:docMk/>
            <pc:sldMk cId="357324928" sldId="11090793"/>
            <ac:picMk id="3082" creationId="{B42715E4-2C00-803C-E28D-EDD79B6D06ED}"/>
          </ac:picMkLst>
        </pc:picChg>
        <pc:picChg chg="add mod">
          <ac:chgData name="Ли Ицзя" userId="face8d94-5999-42eb-b3c1-a1cf9dc2481e" providerId="ADAL" clId="{899DD01C-E12A-4786-BB64-B34906690B37}" dt="2023-12-04T07:02:36.535" v="258" actId="164"/>
          <ac:picMkLst>
            <pc:docMk/>
            <pc:sldMk cId="357324928" sldId="11090793"/>
            <ac:picMk id="3084" creationId="{EC4FD2A6-CD79-DFCA-ED8D-8A633A12ED0D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1:44:15.833" v="5698" actId="20577"/>
        <pc:sldMkLst>
          <pc:docMk/>
          <pc:sldMk cId="2908839331" sldId="11090794"/>
        </pc:sldMkLst>
        <pc:spChg chg="mod">
          <ac:chgData name="Ли Ицзя" userId="face8d94-5999-42eb-b3c1-a1cf9dc2481e" providerId="ADAL" clId="{899DD01C-E12A-4786-BB64-B34906690B37}" dt="2023-12-04T08:07:59.205" v="587" actId="108"/>
          <ac:spMkLst>
            <pc:docMk/>
            <pc:sldMk cId="2908839331" sldId="11090794"/>
            <ac:spMk id="2" creationId="{60DE1B1D-BB00-E205-E3CF-DB061EDAF302}"/>
          </ac:spMkLst>
        </pc:spChg>
        <pc:spChg chg="del">
          <ac:chgData name="Ли Ицзя" userId="face8d94-5999-42eb-b3c1-a1cf9dc2481e" providerId="ADAL" clId="{899DD01C-E12A-4786-BB64-B34906690B37}" dt="2023-12-04T07:05:34.439" v="286" actId="478"/>
          <ac:spMkLst>
            <pc:docMk/>
            <pc:sldMk cId="2908839331" sldId="11090794"/>
            <ac:spMk id="4" creationId="{DD34F9DE-636E-C720-904F-BF297CB0701D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5" creationId="{7180E713-B042-3506-0917-C0839E7C4847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7" creationId="{74A97421-B813-9B13-0E1E-AB48DEF7A783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8" creationId="{FB686B0D-7F46-44BD-DC77-70B2C7AD11BC}"/>
          </ac:spMkLst>
        </pc:spChg>
        <pc:spChg chg="mod">
          <ac:chgData name="Ли Ицзя" userId="face8d94-5999-42eb-b3c1-a1cf9dc2481e" providerId="ADAL" clId="{899DD01C-E12A-4786-BB64-B34906690B37}" dt="2023-12-04T09:23:53.847" v="2485" actId="255"/>
          <ac:spMkLst>
            <pc:docMk/>
            <pc:sldMk cId="2908839331" sldId="11090794"/>
            <ac:spMk id="9" creationId="{33E078C0-53CD-5C0B-FDE8-05E216A79FF4}"/>
          </ac:spMkLst>
        </pc:spChg>
        <pc:spChg chg="mod">
          <ac:chgData name="Ли Ицзя" userId="face8d94-5999-42eb-b3c1-a1cf9dc2481e" providerId="ADAL" clId="{899DD01C-E12A-4786-BB64-B34906690B37}" dt="2023-12-04T07:05:34.705" v="287"/>
          <ac:spMkLst>
            <pc:docMk/>
            <pc:sldMk cId="2908839331" sldId="11090794"/>
            <ac:spMk id="10" creationId="{D8849128-C003-4D43-40DF-C30743434942}"/>
          </ac:spMkLst>
        </pc:spChg>
        <pc:spChg chg="mod">
          <ac:chgData name="Ли Ицзя" userId="face8d94-5999-42eb-b3c1-a1cf9dc2481e" providerId="ADAL" clId="{899DD01C-E12A-4786-BB64-B34906690B37}" dt="2023-12-04T07:05:34.705" v="287"/>
          <ac:spMkLst>
            <pc:docMk/>
            <pc:sldMk cId="2908839331" sldId="11090794"/>
            <ac:spMk id="12" creationId="{16C99D8E-92A1-5607-EBCB-4B0F8EAE32EF}"/>
          </ac:spMkLst>
        </pc:spChg>
        <pc:spChg chg="add mod">
          <ac:chgData name="Ли Ицзя" userId="face8d94-5999-42eb-b3c1-a1cf9dc2481e" providerId="ADAL" clId="{899DD01C-E12A-4786-BB64-B34906690B37}" dt="2023-12-04T07:06:20.203" v="326" actId="1076"/>
          <ac:spMkLst>
            <pc:docMk/>
            <pc:sldMk cId="2908839331" sldId="11090794"/>
            <ac:spMk id="13" creationId="{C65C0B18-16F4-2278-6CBA-52AD5CE110F0}"/>
          </ac:spMkLst>
        </pc:spChg>
        <pc:grpChg chg="add mod">
          <ac:chgData name="Ли Ицзя" userId="face8d94-5999-42eb-b3c1-a1cf9dc2481e" providerId="ADAL" clId="{899DD01C-E12A-4786-BB64-B34906690B37}" dt="2023-12-04T07:05:37.516" v="288" actId="1076"/>
          <ac:grpSpMkLst>
            <pc:docMk/>
            <pc:sldMk cId="2908839331" sldId="11090794"/>
            <ac:grpSpMk id="6" creationId="{2A562539-8C51-D51D-36DC-8F542BB3009A}"/>
          </ac:grpSpMkLst>
        </pc:grpChg>
        <pc:picChg chg="mod">
          <ac:chgData name="Ли Ицзя" userId="face8d94-5999-42eb-b3c1-a1cf9dc2481e" providerId="ADAL" clId="{899DD01C-E12A-4786-BB64-B34906690B37}" dt="2023-12-04T07:05:34.705" v="287"/>
          <ac:picMkLst>
            <pc:docMk/>
            <pc:sldMk cId="2908839331" sldId="11090794"/>
            <ac:picMk id="11" creationId="{67D4D0BB-3C1B-FA76-1DC6-E6E49B5179BA}"/>
          </ac:picMkLst>
        </pc:picChg>
        <pc:picChg chg="add mod">
          <ac:chgData name="Ли Ицзя" userId="face8d94-5999-42eb-b3c1-a1cf9dc2481e" providerId="ADAL" clId="{899DD01C-E12A-4786-BB64-B34906690B37}" dt="2023-12-04T09:22:16.508" v="2340" actId="12788"/>
          <ac:picMkLst>
            <pc:docMk/>
            <pc:sldMk cId="2908839331" sldId="11090794"/>
            <ac:picMk id="15" creationId="{6389ED43-D230-620A-2363-A92032038995}"/>
          </ac:picMkLst>
        </pc:picChg>
        <pc:picChg chg="add del mod">
          <ac:chgData name="Ли Ицзя" userId="face8d94-5999-42eb-b3c1-a1cf9dc2481e" providerId="ADAL" clId="{899DD01C-E12A-4786-BB64-B34906690B37}" dt="2023-12-04T07:15:36.365" v="352" actId="478"/>
          <ac:picMkLst>
            <pc:docMk/>
            <pc:sldMk cId="2908839331" sldId="11090794"/>
            <ac:picMk id="17" creationId="{5C80422F-8C0E-9C42-3B1A-E4FB8A5B0601}"/>
          </ac:picMkLst>
        </pc:picChg>
        <pc:picChg chg="add mod">
          <ac:chgData name="Ли Ицзя" userId="face8d94-5999-42eb-b3c1-a1cf9dc2481e" providerId="ADAL" clId="{899DD01C-E12A-4786-BB64-B34906690B37}" dt="2023-12-04T09:22:27.786" v="2342" actId="12788"/>
          <ac:picMkLst>
            <pc:docMk/>
            <pc:sldMk cId="2908839331" sldId="11090794"/>
            <ac:picMk id="19" creationId="{A4E8E98F-9E7E-01F7-2CDA-732CBBC38768}"/>
          </ac:picMkLst>
        </pc:picChg>
        <pc:picChg chg="add mod">
          <ac:chgData name="Ли Ицзя" userId="face8d94-5999-42eb-b3c1-a1cf9dc2481e" providerId="ADAL" clId="{899DD01C-E12A-4786-BB64-B34906690B37}" dt="2023-12-04T09:22:24.479" v="2341" actId="12788"/>
          <ac:picMkLst>
            <pc:docMk/>
            <pc:sldMk cId="2908839331" sldId="11090794"/>
            <ac:picMk id="21" creationId="{B8EAB762-A085-74FE-2658-33C2D8B36F29}"/>
          </ac:picMkLst>
        </pc:picChg>
        <pc:picChg chg="add mod">
          <ac:chgData name="Ли Ицзя" userId="face8d94-5999-42eb-b3c1-a1cf9dc2481e" providerId="ADAL" clId="{899DD01C-E12A-4786-BB64-B34906690B37}" dt="2023-12-04T09:22:30.671" v="2343" actId="12788"/>
          <ac:picMkLst>
            <pc:docMk/>
            <pc:sldMk cId="2908839331" sldId="11090794"/>
            <ac:picMk id="23" creationId="{8C5CBDCA-4276-BA83-29DB-B9F00AEE2A35}"/>
          </ac:picMkLst>
        </pc:picChg>
      </pc:sldChg>
      <pc:sldChg chg="addSp delSp modSp del mod">
        <pc:chgData name="Ли Ицзя" userId="face8d94-5999-42eb-b3c1-a1cf9dc2481e" providerId="ADAL" clId="{899DD01C-E12A-4786-BB64-B34906690B37}" dt="2023-12-04T09:25:59.135" v="2628" actId="2696"/>
        <pc:sldMkLst>
          <pc:docMk/>
          <pc:sldMk cId="204542268" sldId="11090795"/>
        </pc:sldMkLst>
        <pc:spChg chg="mod">
          <ac:chgData name="Ли Ицзя" userId="face8d94-5999-42eb-b3c1-a1cf9dc2481e" providerId="ADAL" clId="{899DD01C-E12A-4786-BB64-B34906690B37}" dt="2023-12-04T08:08:01.474" v="588" actId="108"/>
          <ac:spMkLst>
            <pc:docMk/>
            <pc:sldMk cId="204542268" sldId="11090795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9:25:34.360" v="2623" actId="207"/>
          <ac:spMkLst>
            <pc:docMk/>
            <pc:sldMk cId="204542268" sldId="11090795"/>
            <ac:spMk id="3" creationId="{6473EF69-D2A2-15AE-8BCF-C8A1A6F6947D}"/>
          </ac:spMkLst>
        </pc:spChg>
        <pc:spChg chg="del">
          <ac:chgData name="Ли Ицзя" userId="face8d94-5999-42eb-b3c1-a1cf9dc2481e" providerId="ADAL" clId="{899DD01C-E12A-4786-BB64-B34906690B37}" dt="2023-12-04T07:20:42.384" v="387" actId="478"/>
          <ac:spMkLst>
            <pc:docMk/>
            <pc:sldMk cId="204542268" sldId="11090795"/>
            <ac:spMk id="4" creationId="{E81CE36F-D48D-1EF5-6C0D-C78D19F079E4}"/>
          </ac:spMkLst>
        </pc:spChg>
        <pc:spChg chg="mod">
          <ac:chgData name="Ли Ицзя" userId="face8d94-5999-42eb-b3c1-a1cf9dc2481e" providerId="ADAL" clId="{899DD01C-E12A-4786-BB64-B34906690B37}" dt="2023-12-04T07:20:51.958" v="390" actId="207"/>
          <ac:spMkLst>
            <pc:docMk/>
            <pc:sldMk cId="204542268" sldId="11090795"/>
            <ac:spMk id="5" creationId="{8DC335D0-186D-98EE-5FD3-BEBFE66AF296}"/>
          </ac:spMkLst>
        </pc:spChg>
        <pc:spChg chg="mod">
          <ac:chgData name="Ли Ицзя" userId="face8d94-5999-42eb-b3c1-a1cf9dc2481e" providerId="ADAL" clId="{899DD01C-E12A-4786-BB64-B34906690B37}" dt="2023-12-04T07:20:51.958" v="390" actId="207"/>
          <ac:spMkLst>
            <pc:docMk/>
            <pc:sldMk cId="204542268" sldId="11090795"/>
            <ac:spMk id="6" creationId="{C20C44B4-1CFA-593D-2C95-D937F36E8FE2}"/>
          </ac:spMkLst>
        </pc:spChg>
        <pc:spChg chg="mod">
          <ac:chgData name="Ли Ицзя" userId="face8d94-5999-42eb-b3c1-a1cf9dc2481e" providerId="ADAL" clId="{899DD01C-E12A-4786-BB64-B34906690B37}" dt="2023-12-04T07:21:01.855" v="392" actId="207"/>
          <ac:spMkLst>
            <pc:docMk/>
            <pc:sldMk cId="204542268" sldId="11090795"/>
            <ac:spMk id="7" creationId="{C85A7D17-7605-60E0-DA21-6CC36A565847}"/>
          </ac:spMkLst>
        </pc:spChg>
        <pc:spChg chg="mod">
          <ac:chgData name="Ли Ицзя" userId="face8d94-5999-42eb-b3c1-a1cf9dc2481e" providerId="ADAL" clId="{899DD01C-E12A-4786-BB64-B34906690B37}" dt="2023-12-04T07:20:42.661" v="388"/>
          <ac:spMkLst>
            <pc:docMk/>
            <pc:sldMk cId="204542268" sldId="11090795"/>
            <ac:spMk id="9" creationId="{1268F83D-42FD-2E8B-9873-1A7F0D49DE3F}"/>
          </ac:spMkLst>
        </pc:spChg>
        <pc:spChg chg="mod">
          <ac:chgData name="Ли Ицзя" userId="face8d94-5999-42eb-b3c1-a1cf9dc2481e" providerId="ADAL" clId="{899DD01C-E12A-4786-BB64-B34906690B37}" dt="2023-12-04T07:20:42.661" v="388"/>
          <ac:spMkLst>
            <pc:docMk/>
            <pc:sldMk cId="204542268" sldId="11090795"/>
            <ac:spMk id="11" creationId="{D790B8DA-C35B-32C0-EF09-9A917D786622}"/>
          </ac:spMkLst>
        </pc:spChg>
        <pc:grpChg chg="add mod">
          <ac:chgData name="Ли Ицзя" userId="face8d94-5999-42eb-b3c1-a1cf9dc2481e" providerId="ADAL" clId="{899DD01C-E12A-4786-BB64-B34906690B37}" dt="2023-12-04T07:20:44.067" v="389" actId="1076"/>
          <ac:grpSpMkLst>
            <pc:docMk/>
            <pc:sldMk cId="204542268" sldId="11090795"/>
            <ac:grpSpMk id="8" creationId="{AD0AF557-1B36-1AA5-A4C3-2C100A3D5FFA}"/>
          </ac:grpSpMkLst>
        </pc:grpChg>
        <pc:picChg chg="mod">
          <ac:chgData name="Ли Ицзя" userId="face8d94-5999-42eb-b3c1-a1cf9dc2481e" providerId="ADAL" clId="{899DD01C-E12A-4786-BB64-B34906690B37}" dt="2023-12-04T07:20:42.661" v="388"/>
          <ac:picMkLst>
            <pc:docMk/>
            <pc:sldMk cId="204542268" sldId="11090795"/>
            <ac:picMk id="10" creationId="{7D58C8A3-F3BB-D61F-4424-94EC7E8B0D54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9:52:21.016" v="8204" actId="20577"/>
        <pc:sldMkLst>
          <pc:docMk/>
          <pc:sldMk cId="3129344329" sldId="11090796"/>
        </pc:sldMkLst>
        <pc:spChg chg="mod">
          <ac:chgData name="Ли Ицзя" userId="face8d94-5999-42eb-b3c1-a1cf9dc2481e" providerId="ADAL" clId="{899DD01C-E12A-4786-BB64-B34906690B37}" dt="2023-12-04T08:08:13.253" v="590" actId="108"/>
          <ac:spMkLst>
            <pc:docMk/>
            <pc:sldMk cId="3129344329" sldId="11090796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9:30:16.707" v="2979" actId="14100"/>
          <ac:spMkLst>
            <pc:docMk/>
            <pc:sldMk cId="3129344329" sldId="11090796"/>
            <ac:spMk id="3" creationId="{54A966A5-5E3E-3810-AA02-44EB17C97AAA}"/>
          </ac:spMkLst>
        </pc:spChg>
        <pc:spChg chg="del">
          <ac:chgData name="Ли Ицзя" userId="face8d94-5999-42eb-b3c1-a1cf9dc2481e" providerId="ADAL" clId="{899DD01C-E12A-4786-BB64-B34906690B37}" dt="2023-12-04T07:28:06.248" v="403" actId="478"/>
          <ac:spMkLst>
            <pc:docMk/>
            <pc:sldMk cId="3129344329" sldId="11090796"/>
            <ac:spMk id="4" creationId="{4E23CE49-9DD3-43BB-8F9D-9A16D4D1622F}"/>
          </ac:spMkLst>
        </pc:spChg>
        <pc:spChg chg="add mod">
          <ac:chgData name="Ли Ицзя" userId="face8d94-5999-42eb-b3c1-a1cf9dc2481e" providerId="ADAL" clId="{899DD01C-E12A-4786-BB64-B34906690B37}" dt="2023-12-04T09:31:18.448" v="3013" actId="1076"/>
          <ac:spMkLst>
            <pc:docMk/>
            <pc:sldMk cId="3129344329" sldId="11090796"/>
            <ac:spMk id="4" creationId="{BB302BC5-2637-6F28-0FC1-AD5056708F6D}"/>
          </ac:spMkLst>
        </pc:spChg>
        <pc:spChg chg="mod">
          <ac:chgData name="Ли Ицзя" userId="face8d94-5999-42eb-b3c1-a1cf9dc2481e" providerId="ADAL" clId="{899DD01C-E12A-4786-BB64-B34906690B37}" dt="2023-12-04T12:27:48.283" v="6033" actId="20577"/>
          <ac:spMkLst>
            <pc:docMk/>
            <pc:sldMk cId="3129344329" sldId="11090796"/>
            <ac:spMk id="5" creationId="{76E76AD0-DBAE-6BAA-B1B0-85F6AC5E3504}"/>
          </ac:spMkLst>
        </pc:spChg>
        <pc:spChg chg="mod">
          <ac:chgData name="Ли Ицзя" userId="face8d94-5999-42eb-b3c1-a1cf9dc2481e" providerId="ADAL" clId="{899DD01C-E12A-4786-BB64-B34906690B37}" dt="2023-12-04T12:13:18.069" v="5905" actId="14100"/>
          <ac:spMkLst>
            <pc:docMk/>
            <pc:sldMk cId="3129344329" sldId="11090796"/>
            <ac:spMk id="6" creationId="{CF0B430D-CA38-9DB2-933A-FCE0252B8CD4}"/>
          </ac:spMkLst>
        </pc:spChg>
        <pc:spChg chg="mod">
          <ac:chgData name="Ли Ицзя" userId="face8d94-5999-42eb-b3c1-a1cf9dc2481e" providerId="ADAL" clId="{899DD01C-E12A-4786-BB64-B34906690B37}" dt="2023-12-04T12:21:15.715" v="5916" actId="207"/>
          <ac:spMkLst>
            <pc:docMk/>
            <pc:sldMk cId="3129344329" sldId="11090796"/>
            <ac:spMk id="7" creationId="{7B2B60B4-BA43-8985-BA8D-A6AC401AD88A}"/>
          </ac:spMkLst>
        </pc:spChg>
        <pc:spChg chg="mod">
          <ac:chgData name="Ли Ицзя" userId="face8d94-5999-42eb-b3c1-a1cf9dc2481e" providerId="ADAL" clId="{899DD01C-E12A-4786-BB64-B34906690B37}" dt="2023-12-04T12:21:27.182" v="5918" actId="207"/>
          <ac:spMkLst>
            <pc:docMk/>
            <pc:sldMk cId="3129344329" sldId="11090796"/>
            <ac:spMk id="8" creationId="{42EB860A-9284-FBF2-0615-ADD980C7873E}"/>
          </ac:spMkLst>
        </pc:spChg>
        <pc:spChg chg="mod">
          <ac:chgData name="Ли Ицзя" userId="face8d94-5999-42eb-b3c1-a1cf9dc2481e" providerId="ADAL" clId="{899DD01C-E12A-4786-BB64-B34906690B37}" dt="2023-12-04T09:32:46.486" v="3102" actId="20577"/>
          <ac:spMkLst>
            <pc:docMk/>
            <pc:sldMk cId="3129344329" sldId="11090796"/>
            <ac:spMk id="9" creationId="{71DDAE5D-73E4-8581-435D-4C504ED29A73}"/>
          </ac:spMkLst>
        </pc:spChg>
        <pc:spChg chg="mod">
          <ac:chgData name="Ли Ицзя" userId="face8d94-5999-42eb-b3c1-a1cf9dc2481e" providerId="ADAL" clId="{899DD01C-E12A-4786-BB64-B34906690B37}" dt="2023-12-04T09:32:43.421" v="3099" actId="20577"/>
          <ac:spMkLst>
            <pc:docMk/>
            <pc:sldMk cId="3129344329" sldId="11090796"/>
            <ac:spMk id="10" creationId="{36451776-A099-8D9D-B77F-9FECCA883BD9}"/>
          </ac:spMkLst>
        </pc:spChg>
        <pc:spChg chg="mod">
          <ac:chgData name="Ли Ицзя" userId="face8d94-5999-42eb-b3c1-a1cf9dc2481e" providerId="ADAL" clId="{899DD01C-E12A-4786-BB64-B34906690B37}" dt="2023-12-04T07:27:57.057" v="402" actId="14100"/>
          <ac:spMkLst>
            <pc:docMk/>
            <pc:sldMk cId="3129344329" sldId="11090796"/>
            <ac:spMk id="11" creationId="{4806FC7F-5A2B-9C5F-91D5-28B10C0FAB0A}"/>
          </ac:spMkLst>
        </pc:spChg>
        <pc:spChg chg="mod">
          <ac:chgData name="Ли Ицзя" userId="face8d94-5999-42eb-b3c1-a1cf9dc2481e" providerId="ADAL" clId="{899DD01C-E12A-4786-BB64-B34906690B37}" dt="2023-12-04T09:32:32.483" v="3095" actId="20577"/>
          <ac:spMkLst>
            <pc:docMk/>
            <pc:sldMk cId="3129344329" sldId="11090796"/>
            <ac:spMk id="12" creationId="{F7421827-9880-C380-DC3C-33CC1C6D68D6}"/>
          </ac:spMkLst>
        </pc:spChg>
        <pc:spChg chg="mod">
          <ac:chgData name="Ли Ицзя" userId="face8d94-5999-42eb-b3c1-a1cf9dc2481e" providerId="ADAL" clId="{899DD01C-E12A-4786-BB64-B34906690B37}" dt="2023-12-04T07:28:08.826" v="406" actId="1076"/>
          <ac:spMkLst>
            <pc:docMk/>
            <pc:sldMk cId="3129344329" sldId="11090796"/>
            <ac:spMk id="14" creationId="{D1B6D236-A53E-933D-A20F-E2045CA9A8D0}"/>
          </ac:spMkLst>
        </pc:spChg>
        <pc:spChg chg="mod">
          <ac:chgData name="Ли Ицзя" userId="face8d94-5999-42eb-b3c1-a1cf9dc2481e" providerId="ADAL" clId="{899DD01C-E12A-4786-BB64-B34906690B37}" dt="2023-12-04T07:28:08.826" v="406" actId="1076"/>
          <ac:spMkLst>
            <pc:docMk/>
            <pc:sldMk cId="3129344329" sldId="11090796"/>
            <ac:spMk id="15" creationId="{575FD046-5C48-6CF1-8014-D354EF5353A6}"/>
          </ac:spMkLst>
        </pc:spChg>
        <pc:grpChg chg="add mod">
          <ac:chgData name="Ли Ицзя" userId="face8d94-5999-42eb-b3c1-a1cf9dc2481e" providerId="ADAL" clId="{899DD01C-E12A-4786-BB64-B34906690B37}" dt="2023-12-04T07:28:08.826" v="406" actId="1076"/>
          <ac:grpSpMkLst>
            <pc:docMk/>
            <pc:sldMk cId="3129344329" sldId="11090796"/>
            <ac:grpSpMk id="13" creationId="{31A5CBA9-B0C0-CD9B-37D2-07FAE0098FD7}"/>
          </ac:grpSpMkLst>
        </pc:grpChg>
        <pc:picChg chg="mod">
          <ac:chgData name="Ли Ицзя" userId="face8d94-5999-42eb-b3c1-a1cf9dc2481e" providerId="ADAL" clId="{899DD01C-E12A-4786-BB64-B34906690B37}" dt="2023-12-04T07:28:08.826" v="406" actId="1076"/>
          <ac:picMkLst>
            <pc:docMk/>
            <pc:sldMk cId="3129344329" sldId="11090796"/>
            <ac:picMk id="16" creationId="{4385B8B5-FE57-9B4C-AEA6-7CA42E163CC0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4:59:20.325" v="7129" actId="1076"/>
        <pc:sldMkLst>
          <pc:docMk/>
          <pc:sldMk cId="2466754173" sldId="11090797"/>
        </pc:sldMkLst>
        <pc:spChg chg="mod">
          <ac:chgData name="Ли Ицзя" userId="face8d94-5999-42eb-b3c1-a1cf9dc2481e" providerId="ADAL" clId="{899DD01C-E12A-4786-BB64-B34906690B37}" dt="2023-12-04T08:08:15.784" v="591" actId="108"/>
          <ac:spMkLst>
            <pc:docMk/>
            <pc:sldMk cId="2466754173" sldId="11090797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4:59:15.775" v="7128" actId="1076"/>
          <ac:spMkLst>
            <pc:docMk/>
            <pc:sldMk cId="2466754173" sldId="11090797"/>
            <ac:spMk id="4" creationId="{BE55274C-883A-2121-C32D-3494BF03CA4B}"/>
          </ac:spMkLst>
        </pc:spChg>
        <pc:spChg chg="mod">
          <ac:chgData name="Ли Ицзя" userId="face8d94-5999-42eb-b3c1-a1cf9dc2481e" providerId="ADAL" clId="{899DD01C-E12A-4786-BB64-B34906690B37}" dt="2023-12-04T14:59:20.325" v="7129" actId="1076"/>
          <ac:spMkLst>
            <pc:docMk/>
            <pc:sldMk cId="2466754173" sldId="11090797"/>
            <ac:spMk id="5" creationId="{64464D92-277D-BC50-EA73-FD29E518A20B}"/>
          </ac:spMkLst>
        </pc:spChg>
        <pc:spChg chg="add mod">
          <ac:chgData name="Ли Ицзя" userId="face8d94-5999-42eb-b3c1-a1cf9dc2481e" providerId="ADAL" clId="{899DD01C-E12A-4786-BB64-B34906690B37}" dt="2023-12-04T09:34:06.877" v="3252" actId="20577"/>
          <ac:spMkLst>
            <pc:docMk/>
            <pc:sldMk cId="2466754173" sldId="11090797"/>
            <ac:spMk id="7" creationId="{7DA7AD94-5891-19C8-E7CB-1A1278CE0693}"/>
          </ac:spMkLst>
        </pc:spChg>
        <pc:spChg chg="add mod">
          <ac:chgData name="Ли Ицзя" userId="face8d94-5999-42eb-b3c1-a1cf9dc2481e" providerId="ADAL" clId="{899DD01C-E12A-4786-BB64-B34906690B37}" dt="2023-12-04T09:44:08.827" v="3332" actId="1076"/>
          <ac:spMkLst>
            <pc:docMk/>
            <pc:sldMk cId="2466754173" sldId="11090797"/>
            <ac:spMk id="10" creationId="{3442F3DD-4904-3ACA-A1D7-3D4D2D4DBEA5}"/>
          </ac:spMkLst>
        </pc:spChg>
        <pc:grpChg chg="add mod">
          <ac:chgData name="Ли Ицзя" userId="face8d94-5999-42eb-b3c1-a1cf9dc2481e" providerId="ADAL" clId="{899DD01C-E12A-4786-BB64-B34906690B37}" dt="2023-12-04T14:59:15.775" v="7128" actId="1076"/>
          <ac:grpSpMkLst>
            <pc:docMk/>
            <pc:sldMk cId="2466754173" sldId="11090797"/>
            <ac:grpSpMk id="3" creationId="{7A5E901E-E246-48AC-21E5-E78ED3CDE467}"/>
          </ac:grpSpMkLst>
        </pc:grpChg>
        <pc:picChg chg="mod">
          <ac:chgData name="Ли Ицзя" userId="face8d94-5999-42eb-b3c1-a1cf9dc2481e" providerId="ADAL" clId="{899DD01C-E12A-4786-BB64-B34906690B37}" dt="2023-12-04T14:59:15.775" v="7128" actId="1076"/>
          <ac:picMkLst>
            <pc:docMk/>
            <pc:sldMk cId="2466754173" sldId="11090797"/>
            <ac:picMk id="6" creationId="{AD49CE16-CBD8-6A9E-0FC1-58496BB1A0DE}"/>
          </ac:picMkLst>
        </pc:picChg>
        <pc:picChg chg="add mod">
          <ac:chgData name="Ли Ицзя" userId="face8d94-5999-42eb-b3c1-a1cf9dc2481e" providerId="ADAL" clId="{899DD01C-E12A-4786-BB64-B34906690B37}" dt="2023-12-04T12:35:30.044" v="6147" actId="1037"/>
          <ac:picMkLst>
            <pc:docMk/>
            <pc:sldMk cId="2466754173" sldId="11090797"/>
            <ac:picMk id="9" creationId="{4CB9361F-110B-89AD-94AC-B3664CEED8F8}"/>
          </ac:picMkLst>
        </pc:picChg>
        <pc:picChg chg="add del mod">
          <ac:chgData name="Ли Ицзя" userId="face8d94-5999-42eb-b3c1-a1cf9dc2481e" providerId="ADAL" clId="{899DD01C-E12A-4786-BB64-B34906690B37}" dt="2023-12-04T09:44:45.585" v="3333" actId="478"/>
          <ac:picMkLst>
            <pc:docMk/>
            <pc:sldMk cId="2466754173" sldId="11090797"/>
            <ac:picMk id="9" creationId="{D4F16F7D-5C61-5977-7E9F-3404FCDA2FD1}"/>
          </ac:picMkLst>
        </pc:picChg>
        <pc:picChg chg="add del mod">
          <ac:chgData name="Ли Ицзя" userId="face8d94-5999-42eb-b3c1-a1cf9dc2481e" providerId="ADAL" clId="{899DD01C-E12A-4786-BB64-B34906690B37}" dt="2023-12-04T12:31:19.263" v="6102" actId="478"/>
          <ac:picMkLst>
            <pc:docMk/>
            <pc:sldMk cId="2466754173" sldId="11090797"/>
            <ac:picMk id="11" creationId="{4B131419-098E-4C50-35E4-7C306CFB24E5}"/>
          </ac:picMkLst>
        </pc:picChg>
        <pc:picChg chg="add mod">
          <ac:chgData name="Ли Ицзя" userId="face8d94-5999-42eb-b3c1-a1cf9dc2481e" providerId="ADAL" clId="{899DD01C-E12A-4786-BB64-B34906690B37}" dt="2023-12-04T12:35:30.044" v="6147" actId="1037"/>
          <ac:picMkLst>
            <pc:docMk/>
            <pc:sldMk cId="2466754173" sldId="11090797"/>
            <ac:picMk id="13" creationId="{A4DC9CB5-A7F0-FD4D-5B87-CD7C3C195A02}"/>
          </ac:picMkLst>
        </pc:picChg>
        <pc:picChg chg="add mod">
          <ac:chgData name="Ли Ицзя" userId="face8d94-5999-42eb-b3c1-a1cf9dc2481e" providerId="ADAL" clId="{899DD01C-E12A-4786-BB64-B34906690B37}" dt="2023-12-04T12:35:30.044" v="6147" actId="1037"/>
          <ac:picMkLst>
            <pc:docMk/>
            <pc:sldMk cId="2466754173" sldId="11090797"/>
            <ac:picMk id="15" creationId="{C0D4982B-61B0-0B5C-B683-E79D1614FDAB}"/>
          </ac:picMkLst>
        </pc:picChg>
        <pc:picChg chg="add del">
          <ac:chgData name="Ли Ицзя" userId="face8d94-5999-42eb-b3c1-a1cf9dc2481e" providerId="ADAL" clId="{899DD01C-E12A-4786-BB64-B34906690B37}" dt="2023-12-04T12:31:03.596" v="6098"/>
          <ac:picMkLst>
            <pc:docMk/>
            <pc:sldMk cId="2466754173" sldId="11090797"/>
            <ac:picMk id="1026" creationId="{BE762CFE-F9DD-5AF7-C58F-7A7A5D533FBF}"/>
          </ac:picMkLst>
        </pc:picChg>
        <pc:picChg chg="add del mod">
          <ac:chgData name="Ли Ицзя" userId="face8d94-5999-42eb-b3c1-a1cf9dc2481e" providerId="ADAL" clId="{899DD01C-E12A-4786-BB64-B34906690B37}" dt="2023-12-04T12:32:05.581" v="6107" actId="478"/>
          <ac:picMkLst>
            <pc:docMk/>
            <pc:sldMk cId="2466754173" sldId="11090797"/>
            <ac:picMk id="1028" creationId="{4D6CE39E-82DE-D247-A5B8-EBFA8790AF53}"/>
          </ac:picMkLst>
        </pc:picChg>
      </pc:sldChg>
      <pc:sldChg chg="addSp delSp modSp mod modAnim modNotesTx">
        <pc:chgData name="Ли Ицзя" userId="face8d94-5999-42eb-b3c1-a1cf9dc2481e" providerId="ADAL" clId="{899DD01C-E12A-4786-BB64-B34906690B37}" dt="2023-12-04T19:37:27.965" v="8139"/>
        <pc:sldMkLst>
          <pc:docMk/>
          <pc:sldMk cId="1087209432" sldId="11090798"/>
        </pc:sldMkLst>
        <pc:spChg chg="mod">
          <ac:chgData name="Ли Ицзя" userId="face8d94-5999-42eb-b3c1-a1cf9dc2481e" providerId="ADAL" clId="{899DD01C-E12A-4786-BB64-B34906690B37}" dt="2023-12-04T08:08:18.334" v="592" actId="108"/>
          <ac:spMkLst>
            <pc:docMk/>
            <pc:sldMk cId="1087209432" sldId="11090798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9:59:31.243" v="3655" actId="1076"/>
          <ac:spMkLst>
            <pc:docMk/>
            <pc:sldMk cId="1087209432" sldId="11090798"/>
            <ac:spMk id="4" creationId="{088E2861-E830-C85A-8F38-61731E92C0A5}"/>
          </ac:spMkLst>
        </pc:spChg>
        <pc:spChg chg="mod">
          <ac:chgData name="Ли Ицзя" userId="face8d94-5999-42eb-b3c1-a1cf9dc2481e" providerId="ADAL" clId="{899DD01C-E12A-4786-BB64-B34906690B37}" dt="2023-12-04T09:59:31.243" v="3655" actId="1076"/>
          <ac:spMkLst>
            <pc:docMk/>
            <pc:sldMk cId="1087209432" sldId="11090798"/>
            <ac:spMk id="5" creationId="{8498E5C6-06AF-B958-3FAE-5B915F593BA2}"/>
          </ac:spMkLst>
        </pc:spChg>
        <pc:spChg chg="add mod">
          <ac:chgData name="Ли Ицзя" userId="face8d94-5999-42eb-b3c1-a1cf9dc2481e" providerId="ADAL" clId="{899DD01C-E12A-4786-BB64-B34906690B37}" dt="2023-12-04T09:46:06.550" v="3480" actId="14100"/>
          <ac:spMkLst>
            <pc:docMk/>
            <pc:sldMk cId="1087209432" sldId="11090798"/>
            <ac:spMk id="7" creationId="{43FBD5AA-BC34-4990-9E4E-FA76AB077659}"/>
          </ac:spMkLst>
        </pc:spChg>
        <pc:spChg chg="add mod">
          <ac:chgData name="Ли Ицзя" userId="face8d94-5999-42eb-b3c1-a1cf9dc2481e" providerId="ADAL" clId="{899DD01C-E12A-4786-BB64-B34906690B37}" dt="2023-12-04T10:00:12.688" v="3693" actId="1076"/>
          <ac:spMkLst>
            <pc:docMk/>
            <pc:sldMk cId="1087209432" sldId="11090798"/>
            <ac:spMk id="9" creationId="{F14CDD96-330B-0757-E8B8-95B01BA2EFE3}"/>
          </ac:spMkLst>
        </pc:spChg>
        <pc:grpChg chg="add mod">
          <ac:chgData name="Ли Ицзя" userId="face8d94-5999-42eb-b3c1-a1cf9dc2481e" providerId="ADAL" clId="{899DD01C-E12A-4786-BB64-B34906690B37}" dt="2023-12-04T09:59:31.243" v="3655" actId="1076"/>
          <ac:grpSpMkLst>
            <pc:docMk/>
            <pc:sldMk cId="1087209432" sldId="11090798"/>
            <ac:grpSpMk id="3" creationId="{23CF8DC7-5DD4-0724-557E-247E454CA4F4}"/>
          </ac:grpSpMkLst>
        </pc:grpChg>
        <pc:picChg chg="mod">
          <ac:chgData name="Ли Ицзя" userId="face8d94-5999-42eb-b3c1-a1cf9dc2481e" providerId="ADAL" clId="{899DD01C-E12A-4786-BB64-B34906690B37}" dt="2023-12-04T09:59:31.243" v="3655" actId="1076"/>
          <ac:picMkLst>
            <pc:docMk/>
            <pc:sldMk cId="1087209432" sldId="11090798"/>
            <ac:picMk id="6" creationId="{48E70B09-9F88-DD0F-F42D-E093631820F3}"/>
          </ac:picMkLst>
        </pc:picChg>
        <pc:picChg chg="add mod">
          <ac:chgData name="Ли Ицзя" userId="face8d94-5999-42eb-b3c1-a1cf9dc2481e" providerId="ADAL" clId="{899DD01C-E12A-4786-BB64-B34906690B37}" dt="2023-12-04T10:00:06.445" v="3690" actId="1076"/>
          <ac:picMkLst>
            <pc:docMk/>
            <pc:sldMk cId="1087209432" sldId="11090798"/>
            <ac:picMk id="8" creationId="{7468D87E-B62B-A0E3-A26F-F9D6461BFC41}"/>
          </ac:picMkLst>
        </pc:picChg>
        <pc:picChg chg="add del mod">
          <ac:chgData name="Ли Ицзя" userId="face8d94-5999-42eb-b3c1-a1cf9dc2481e" providerId="ADAL" clId="{899DD01C-E12A-4786-BB64-B34906690B37}" dt="2023-12-04T09:59:38.391" v="3674" actId="478"/>
          <ac:picMkLst>
            <pc:docMk/>
            <pc:sldMk cId="1087209432" sldId="11090798"/>
            <ac:picMk id="11" creationId="{81E8630F-DEC3-E661-A60F-B745B601F0F8}"/>
          </ac:picMkLst>
        </pc:picChg>
        <pc:picChg chg="add del mod">
          <ac:chgData name="Ли Ицзя" userId="face8d94-5999-42eb-b3c1-a1cf9dc2481e" providerId="ADAL" clId="{899DD01C-E12A-4786-BB64-B34906690B37}" dt="2023-12-04T09:59:38.001" v="3673" actId="478"/>
          <ac:picMkLst>
            <pc:docMk/>
            <pc:sldMk cId="1087209432" sldId="11090798"/>
            <ac:picMk id="13" creationId="{65A98F76-B850-3EA6-D143-DCFCBB5556D5}"/>
          </ac:picMkLst>
        </pc:picChg>
        <pc:picChg chg="add del mod">
          <ac:chgData name="Ли Ицзя" userId="face8d94-5999-42eb-b3c1-a1cf9dc2481e" providerId="ADAL" clId="{899DD01C-E12A-4786-BB64-B34906690B37}" dt="2023-12-04T09:59:34.293" v="3668" actId="22"/>
          <ac:picMkLst>
            <pc:docMk/>
            <pc:sldMk cId="1087209432" sldId="11090798"/>
            <ac:picMk id="15" creationId="{98853888-9EB4-E0A4-89D3-F6FA72D213D0}"/>
          </ac:picMkLst>
        </pc:picChg>
        <pc:picChg chg="add mod modCrop">
          <ac:chgData name="Ли Ицзя" userId="face8d94-5999-42eb-b3c1-a1cf9dc2481e" providerId="ADAL" clId="{899DD01C-E12A-4786-BB64-B34906690B37}" dt="2023-12-04T10:01:07.414" v="3708" actId="732"/>
          <ac:picMkLst>
            <pc:docMk/>
            <pc:sldMk cId="1087209432" sldId="11090798"/>
            <ac:picMk id="17" creationId="{0DBACBA0-A3E4-685F-6392-EA0F0579E916}"/>
          </ac:picMkLst>
        </pc:picChg>
        <pc:picChg chg="add mod modCrop">
          <ac:chgData name="Ли Ицзя" userId="face8d94-5999-42eb-b3c1-a1cf9dc2481e" providerId="ADAL" clId="{899DD01C-E12A-4786-BB64-B34906690B37}" dt="2023-12-04T10:01:00.736" v="3706" actId="732"/>
          <ac:picMkLst>
            <pc:docMk/>
            <pc:sldMk cId="1087209432" sldId="11090798"/>
            <ac:picMk id="19" creationId="{981F7838-29D6-C9D1-E96E-22EB35D34318}"/>
          </ac:picMkLst>
        </pc:picChg>
        <pc:picChg chg="add del mod">
          <ac:chgData name="Ли Ицзя" userId="face8d94-5999-42eb-b3c1-a1cf9dc2481e" providerId="ADAL" clId="{899DD01C-E12A-4786-BB64-B34906690B37}" dt="2023-12-04T09:51:52.994" v="3622" actId="21"/>
          <ac:picMkLst>
            <pc:docMk/>
            <pc:sldMk cId="1087209432" sldId="11090798"/>
            <ac:picMk id="2050" creationId="{058B4B76-81ED-51B4-550E-244D57E466D6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9:52:48.839" v="8210" actId="20577"/>
        <pc:sldMkLst>
          <pc:docMk/>
          <pc:sldMk cId="3289069328" sldId="11090799"/>
        </pc:sldMkLst>
        <pc:spChg chg="mod">
          <ac:chgData name="Ли Ицзя" userId="face8d94-5999-42eb-b3c1-a1cf9dc2481e" providerId="ADAL" clId="{899DD01C-E12A-4786-BB64-B34906690B37}" dt="2023-12-04T08:08:20.713" v="593" actId="108"/>
          <ac:spMkLst>
            <pc:docMk/>
            <pc:sldMk cId="3289069328" sldId="11090799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07:28:52.224" v="413" actId="1076"/>
          <ac:spMkLst>
            <pc:docMk/>
            <pc:sldMk cId="3289069328" sldId="11090799"/>
            <ac:spMk id="4" creationId="{919B1490-1F5D-F9AF-48A2-058B68CA2CE9}"/>
          </ac:spMkLst>
        </pc:spChg>
        <pc:spChg chg="mod">
          <ac:chgData name="Ли Ицзя" userId="face8d94-5999-42eb-b3c1-a1cf9dc2481e" providerId="ADAL" clId="{899DD01C-E12A-4786-BB64-B34906690B37}" dt="2023-12-04T07:28:52.224" v="413" actId="1076"/>
          <ac:spMkLst>
            <pc:docMk/>
            <pc:sldMk cId="3289069328" sldId="11090799"/>
            <ac:spMk id="5" creationId="{B8C181BD-B70B-6FD1-9A9E-AF4FA5722371}"/>
          </ac:spMkLst>
        </pc:spChg>
        <pc:spChg chg="add mod">
          <ac:chgData name="Ли Ицзя" userId="face8d94-5999-42eb-b3c1-a1cf9dc2481e" providerId="ADAL" clId="{899DD01C-E12A-4786-BB64-B34906690B37}" dt="2023-12-04T10:01:52.987" v="3778" actId="20577"/>
          <ac:spMkLst>
            <pc:docMk/>
            <pc:sldMk cId="3289069328" sldId="11090799"/>
            <ac:spMk id="7" creationId="{4DB0206B-DFD6-2145-617B-547F4B5A3645}"/>
          </ac:spMkLst>
        </pc:spChg>
        <pc:grpChg chg="add mod">
          <ac:chgData name="Ли Ицзя" userId="face8d94-5999-42eb-b3c1-a1cf9dc2481e" providerId="ADAL" clId="{899DD01C-E12A-4786-BB64-B34906690B37}" dt="2023-12-04T07:28:52.224" v="413" actId="1076"/>
          <ac:grpSpMkLst>
            <pc:docMk/>
            <pc:sldMk cId="3289069328" sldId="11090799"/>
            <ac:grpSpMk id="3" creationId="{F720D188-11ED-6E48-C0B0-E114DF01F6AE}"/>
          </ac:grpSpMkLst>
        </pc:grpChg>
        <pc:picChg chg="mod">
          <ac:chgData name="Ли Ицзя" userId="face8d94-5999-42eb-b3c1-a1cf9dc2481e" providerId="ADAL" clId="{899DD01C-E12A-4786-BB64-B34906690B37}" dt="2023-12-04T07:28:52.224" v="413" actId="1076"/>
          <ac:picMkLst>
            <pc:docMk/>
            <pc:sldMk cId="3289069328" sldId="11090799"/>
            <ac:picMk id="6" creationId="{BB8793E5-0AD7-9CDF-DA6F-6C74D93B4BD9}"/>
          </ac:picMkLst>
        </pc:picChg>
        <pc:picChg chg="del">
          <ac:chgData name="Ли Ицзя" userId="face8d94-5999-42eb-b3c1-a1cf9dc2481e" providerId="ADAL" clId="{899DD01C-E12A-4786-BB64-B34906690B37}" dt="2023-12-04T14:52:50.912" v="7085"/>
          <ac:picMkLst>
            <pc:docMk/>
            <pc:sldMk cId="3289069328" sldId="11090799"/>
            <ac:picMk id="8" creationId="{BAF15B11-2140-3D69-2EBE-34DA6EC58026}"/>
          </ac:picMkLst>
        </pc:picChg>
        <pc:picChg chg="add mod">
          <ac:chgData name="Ли Ицзя" userId="face8d94-5999-42eb-b3c1-a1cf9dc2481e" providerId="ADAL" clId="{899DD01C-E12A-4786-BB64-B34906690B37}" dt="2023-12-04T12:42:29.083" v="6474" actId="14100"/>
          <ac:picMkLst>
            <pc:docMk/>
            <pc:sldMk cId="3289069328" sldId="11090799"/>
            <ac:picMk id="9" creationId="{C508F28A-FE05-C796-48AA-278B6F9E3AC6}"/>
          </ac:picMkLst>
        </pc:picChg>
        <pc:picChg chg="add mod">
          <ac:chgData name="Ли Ицзя" userId="face8d94-5999-42eb-b3c1-a1cf9dc2481e" providerId="ADAL" clId="{899DD01C-E12A-4786-BB64-B34906690B37}" dt="2023-12-04T10:06:31.308" v="3785" actId="1076"/>
          <ac:picMkLst>
            <pc:docMk/>
            <pc:sldMk cId="3289069328" sldId="11090799"/>
            <ac:picMk id="3074" creationId="{ACE1CC65-2F21-4424-73A4-609C5F335660}"/>
          </ac:picMkLst>
        </pc:picChg>
        <pc:picChg chg="add mod">
          <ac:chgData name="Ли Ицзя" userId="face8d94-5999-42eb-b3c1-a1cf9dc2481e" providerId="ADAL" clId="{899DD01C-E12A-4786-BB64-B34906690B37}" dt="2023-12-04T10:07:25.058" v="3790" actId="1076"/>
          <ac:picMkLst>
            <pc:docMk/>
            <pc:sldMk cId="3289069328" sldId="11090799"/>
            <ac:picMk id="3076" creationId="{2E9209C9-FE43-7C4D-9537-04CC64D3BC6F}"/>
          </ac:picMkLst>
        </pc:picChg>
      </pc:sldChg>
      <pc:sldChg chg="addSp delSp modSp mod modAnim modNotesTx">
        <pc:chgData name="Ли Ицзя" userId="face8d94-5999-42eb-b3c1-a1cf9dc2481e" providerId="ADAL" clId="{899DD01C-E12A-4786-BB64-B34906690B37}" dt="2023-12-04T19:38:00.973" v="8142"/>
        <pc:sldMkLst>
          <pc:docMk/>
          <pc:sldMk cId="3149714539" sldId="11090800"/>
        </pc:sldMkLst>
        <pc:spChg chg="mod">
          <ac:chgData name="Ли Ицзя" userId="face8d94-5999-42eb-b3c1-a1cf9dc2481e" providerId="ADAL" clId="{899DD01C-E12A-4786-BB64-B34906690B37}" dt="2023-12-04T08:08:23.162" v="594" actId="108"/>
          <ac:spMkLst>
            <pc:docMk/>
            <pc:sldMk cId="3149714539" sldId="11090800"/>
            <ac:spMk id="2" creationId="{60DE1B1D-BB00-E205-E3CF-DB061EDAF302}"/>
          </ac:spMkLst>
        </pc:spChg>
        <pc:spChg chg="add mod">
          <ac:chgData name="Ли Ицзя" userId="face8d94-5999-42eb-b3c1-a1cf9dc2481e" providerId="ADAL" clId="{899DD01C-E12A-4786-BB64-B34906690B37}" dt="2023-12-04T15:01:40.621" v="7132" actId="1076"/>
          <ac:spMkLst>
            <pc:docMk/>
            <pc:sldMk cId="3149714539" sldId="11090800"/>
            <ac:spMk id="3" creationId="{DD9F7552-3298-DD9B-C75F-342184689702}"/>
          </ac:spMkLst>
        </pc:spChg>
        <pc:spChg chg="mod">
          <ac:chgData name="Ли Ицзя" userId="face8d94-5999-42eb-b3c1-a1cf9dc2481e" providerId="ADAL" clId="{899DD01C-E12A-4786-BB64-B34906690B37}" dt="2023-12-04T07:41:19.857" v="424" actId="14100"/>
          <ac:spMkLst>
            <pc:docMk/>
            <pc:sldMk cId="3149714539" sldId="11090800"/>
            <ac:spMk id="5" creationId="{008D7002-AC04-94F7-1F0A-21EE3012BDE6}"/>
          </ac:spMkLst>
        </pc:spChg>
        <pc:spChg chg="add mod">
          <ac:chgData name="Ли Ицзя" userId="face8d94-5999-42eb-b3c1-a1cf9dc2481e" providerId="ADAL" clId="{899DD01C-E12A-4786-BB64-B34906690B37}" dt="2023-12-04T17:48:04.922" v="8059" actId="1076"/>
          <ac:spMkLst>
            <pc:docMk/>
            <pc:sldMk cId="3149714539" sldId="11090800"/>
            <ac:spMk id="6" creationId="{FE460201-2886-1D5D-036E-5A3B2636C97A}"/>
          </ac:spMkLst>
        </pc:spChg>
        <pc:spChg chg="del mod">
          <ac:chgData name="Ли Ицзя" userId="face8d94-5999-42eb-b3c1-a1cf9dc2481e" providerId="ADAL" clId="{899DD01C-E12A-4786-BB64-B34906690B37}" dt="2023-12-04T17:40:14.997" v="7974" actId="478"/>
          <ac:spMkLst>
            <pc:docMk/>
            <pc:sldMk cId="3149714539" sldId="11090800"/>
            <ac:spMk id="8" creationId="{9B83F24B-443E-FEAA-A8B0-0E5A399CB55C}"/>
          </ac:spMkLst>
        </pc:spChg>
        <pc:spChg chg="add del">
          <ac:chgData name="Ли Ицзя" userId="face8d94-5999-42eb-b3c1-a1cf9dc2481e" providerId="ADAL" clId="{899DD01C-E12A-4786-BB64-B34906690B37}" dt="2023-12-04T10:12:48.376" v="4189" actId="22"/>
          <ac:spMkLst>
            <pc:docMk/>
            <pc:sldMk cId="3149714539" sldId="11090800"/>
            <ac:spMk id="11" creationId="{75628FD7-8EF9-CC4C-675A-F9158713F262}"/>
          </ac:spMkLst>
        </pc:sp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4" creationId="{876F8E04-6E9C-6C4F-169B-7D81F176D6D8}"/>
          </ac:picMkLst>
        </pc:pic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7" creationId="{CA10327A-8D9D-E408-C4D2-455F106A7A01}"/>
          </ac:picMkLst>
        </pc:pic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9" creationId="{D18D2C50-F9EE-E0B2-1872-D4BD1E4C89F0}"/>
          </ac:picMkLst>
        </pc:picChg>
        <pc:picChg chg="add del mod">
          <ac:chgData name="Ли Ицзя" userId="face8d94-5999-42eb-b3c1-a1cf9dc2481e" providerId="ADAL" clId="{899DD01C-E12A-4786-BB64-B34906690B37}" dt="2023-12-04T17:46:58.251" v="8048" actId="478"/>
          <ac:picMkLst>
            <pc:docMk/>
            <pc:sldMk cId="3149714539" sldId="11090800"/>
            <ac:picMk id="10" creationId="{5418CBE7-BD7E-8605-E959-213B7EAEE7F4}"/>
          </ac:picMkLst>
        </pc:picChg>
        <pc:picChg chg="add del mod">
          <ac:chgData name="Ли Ицзя" userId="face8d94-5999-42eb-b3c1-a1cf9dc2481e" providerId="ADAL" clId="{899DD01C-E12A-4786-BB64-B34906690B37}" dt="2023-12-04T17:48:07.693" v="8060" actId="478"/>
          <ac:picMkLst>
            <pc:docMk/>
            <pc:sldMk cId="3149714539" sldId="11090800"/>
            <ac:picMk id="11" creationId="{83FF0B02-3789-3957-F46F-03829C2C093A}"/>
          </ac:picMkLst>
        </pc:picChg>
        <pc:picChg chg="add del mod">
          <ac:chgData name="Ли Ицзя" userId="face8d94-5999-42eb-b3c1-a1cf9dc2481e" providerId="ADAL" clId="{899DD01C-E12A-4786-BB64-B34906690B37}" dt="2023-12-04T17:40:15.580" v="7975" actId="478"/>
          <ac:picMkLst>
            <pc:docMk/>
            <pc:sldMk cId="3149714539" sldId="11090800"/>
            <ac:picMk id="13" creationId="{8BA3F58A-EC7F-85FA-77BA-91D6255266D0}"/>
          </ac:picMkLst>
        </pc:picChg>
        <pc:picChg chg="add del mod ord">
          <ac:chgData name="Ли Ицзя" userId="face8d94-5999-42eb-b3c1-a1cf9dc2481e" providerId="ADAL" clId="{899DD01C-E12A-4786-BB64-B34906690B37}" dt="2023-12-04T17:47:11.706" v="8055" actId="478"/>
          <ac:picMkLst>
            <pc:docMk/>
            <pc:sldMk cId="3149714539" sldId="11090800"/>
            <ac:picMk id="14" creationId="{00EAAC10-ADC2-229F-E639-E88E4BCE84E7}"/>
          </ac:picMkLst>
        </pc:picChg>
        <pc:picChg chg="add del mod">
          <ac:chgData name="Ли Ицзя" userId="face8d94-5999-42eb-b3c1-a1cf9dc2481e" providerId="ADAL" clId="{899DD01C-E12A-4786-BB64-B34906690B37}" dt="2023-12-04T17:40:11.661" v="7973" actId="27803"/>
          <ac:picMkLst>
            <pc:docMk/>
            <pc:sldMk cId="3149714539" sldId="11090800"/>
            <ac:picMk id="15" creationId="{9B83F24B-443E-FEAA-A8B0-0E5A399CB55C}"/>
          </ac:picMkLst>
        </pc:picChg>
        <pc:picChg chg="add del mod">
          <ac:chgData name="Ли Ицзя" userId="face8d94-5999-42eb-b3c1-a1cf9dc2481e" providerId="ADAL" clId="{899DD01C-E12A-4786-BB64-B34906690B37}" dt="2023-12-04T17:40:16.041" v="7976" actId="478"/>
          <ac:picMkLst>
            <pc:docMk/>
            <pc:sldMk cId="3149714539" sldId="11090800"/>
            <ac:picMk id="16" creationId="{7AEE29C5-B61D-5122-4141-339CF3821B0C}"/>
          </ac:picMkLst>
        </pc:picChg>
        <pc:picChg chg="add del mod ord">
          <ac:chgData name="Ли Ицзя" userId="face8d94-5999-42eb-b3c1-a1cf9dc2481e" providerId="ADAL" clId="{899DD01C-E12A-4786-BB64-B34906690B37}" dt="2023-12-04T19:10:16.626" v="8061" actId="478"/>
          <ac:picMkLst>
            <pc:docMk/>
            <pc:sldMk cId="3149714539" sldId="11090800"/>
            <ac:picMk id="18" creationId="{C4128998-BDD8-7721-580B-2A85300F2436}"/>
          </ac:picMkLst>
        </pc:picChg>
        <pc:picChg chg="add mod ord">
          <ac:chgData name="Ли Ицзя" userId="face8d94-5999-42eb-b3c1-a1cf9dc2481e" providerId="ADAL" clId="{899DD01C-E12A-4786-BB64-B34906690B37}" dt="2023-12-04T19:10:37.657" v="8066" actId="167"/>
          <ac:picMkLst>
            <pc:docMk/>
            <pc:sldMk cId="3149714539" sldId="11090800"/>
            <ac:picMk id="20" creationId="{B47F5621-7B3C-797F-268F-AAE9FB278F10}"/>
          </ac:picMkLst>
        </pc:picChg>
      </pc:sldChg>
      <pc:sldChg chg="addSp delSp modSp mod modAnim">
        <pc:chgData name="Ли Ицзя" userId="face8d94-5999-42eb-b3c1-a1cf9dc2481e" providerId="ADAL" clId="{899DD01C-E12A-4786-BB64-B34906690B37}" dt="2023-12-04T19:38:44.961" v="8145"/>
        <pc:sldMkLst>
          <pc:docMk/>
          <pc:sldMk cId="1084063448" sldId="11090801"/>
        </pc:sldMkLst>
        <pc:spChg chg="mod">
          <ac:chgData name="Ли Ицзя" userId="face8d94-5999-42eb-b3c1-a1cf9dc2481e" providerId="ADAL" clId="{899DD01C-E12A-4786-BB64-B34906690B37}" dt="2023-12-04T08:08:25.675" v="595" actId="108"/>
          <ac:spMkLst>
            <pc:docMk/>
            <pc:sldMk cId="1084063448" sldId="11090801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3" creationId="{95957997-BAFC-9518-673A-1148F1107BE3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4" creationId="{E7603D7B-42BC-4EAF-A34D-8494983FA23E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5" creationId="{8AE72DC9-FF2C-EBF4-2892-DEB8F5E4667A}"/>
          </ac:spMkLst>
        </pc:spChg>
        <pc:spChg chg="mod">
          <ac:chgData name="Ли Ицзя" userId="face8d94-5999-42eb-b3c1-a1cf9dc2481e" providerId="ADAL" clId="{899DD01C-E12A-4786-BB64-B34906690B37}" dt="2023-12-04T10:16:28.233" v="4249" actId="207"/>
          <ac:spMkLst>
            <pc:docMk/>
            <pc:sldMk cId="1084063448" sldId="11090801"/>
            <ac:spMk id="6" creationId="{0C248547-8358-5488-9B4F-3B0E04853B20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7" creationId="{13030C7F-99F8-6236-2410-66ACA3C20596}"/>
          </ac:spMkLst>
        </pc:spChg>
        <pc:spChg chg="del">
          <ac:chgData name="Ли Ицзя" userId="face8d94-5999-42eb-b3c1-a1cf9dc2481e" providerId="ADAL" clId="{899DD01C-E12A-4786-BB64-B34906690B37}" dt="2023-12-04T10:15:38.270" v="4235" actId="478"/>
          <ac:spMkLst>
            <pc:docMk/>
            <pc:sldMk cId="1084063448" sldId="11090801"/>
            <ac:spMk id="7" creationId="{55F86F50-0C80-7FD0-7C17-42F34386A2BA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12" creationId="{08DF0484-8628-0742-911A-F6F2EFADAC1B}"/>
          </ac:spMkLst>
        </pc:spChg>
        <pc:spChg chg="add mod">
          <ac:chgData name="Ли Ицзя" userId="face8d94-5999-42eb-b3c1-a1cf9dc2481e" providerId="ADAL" clId="{899DD01C-E12A-4786-BB64-B34906690B37}" dt="2023-12-04T07:42:35.941" v="451" actId="1076"/>
          <ac:spMkLst>
            <pc:docMk/>
            <pc:sldMk cId="1084063448" sldId="11090801"/>
            <ac:spMk id="14" creationId="{CA43FBA0-E931-D808-18AC-14635A2D66A9}"/>
          </ac:spMkLst>
        </pc:spChg>
        <pc:spChg chg="add del mod">
          <ac:chgData name="Ли Ицзя" userId="face8d94-5999-42eb-b3c1-a1cf9dc2481e" providerId="ADAL" clId="{899DD01C-E12A-4786-BB64-B34906690B37}" dt="2023-12-04T14:43:42.340" v="6731" actId="478"/>
          <ac:spMkLst>
            <pc:docMk/>
            <pc:sldMk cId="1084063448" sldId="11090801"/>
            <ac:spMk id="15" creationId="{79FCD2B2-01E3-649F-3FA6-C9D8C66E4E25}"/>
          </ac:spMkLst>
        </pc:spChg>
        <pc:spChg chg="add del mod">
          <ac:chgData name="Ли Ицзя" userId="face8d94-5999-42eb-b3c1-a1cf9dc2481e" providerId="ADAL" clId="{899DD01C-E12A-4786-BB64-B34906690B37}" dt="2023-12-04T14:43:47.980" v="6735"/>
          <ac:spMkLst>
            <pc:docMk/>
            <pc:sldMk cId="1084063448" sldId="11090801"/>
            <ac:spMk id="16" creationId="{3FD3B8E5-A522-D611-234D-52C214558521}"/>
          </ac:spMkLst>
        </pc:spChg>
        <pc:spChg chg="add del mod">
          <ac:chgData name="Ли Ицзя" userId="face8d94-5999-42eb-b3c1-a1cf9dc2481e" providerId="ADAL" clId="{899DD01C-E12A-4786-BB64-B34906690B37}" dt="2023-12-04T14:43:47.980" v="6735"/>
          <ac:spMkLst>
            <pc:docMk/>
            <pc:sldMk cId="1084063448" sldId="11090801"/>
            <ac:spMk id="17" creationId="{8E68D6E9-31D1-460D-3904-436F409E9FD9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18" creationId="{506AF879-6945-ED2A-4D49-42735B5FCFBA}"/>
          </ac:spMkLst>
        </pc:spChg>
        <pc:spChg chg="add mod">
          <ac:chgData name="Ли Ицзя" userId="face8d94-5999-42eb-b3c1-a1cf9dc2481e" providerId="ADAL" clId="{899DD01C-E12A-4786-BB64-B34906690B37}" dt="2023-12-04T14:46:23.145" v="7076" actId="554"/>
          <ac:spMkLst>
            <pc:docMk/>
            <pc:sldMk cId="1084063448" sldId="11090801"/>
            <ac:spMk id="19" creationId="{A1C777E5-83A3-A1BD-6D9E-3649A83A40F1}"/>
          </ac:spMkLst>
        </pc:spChg>
        <pc:picChg chg="add mod">
          <ac:chgData name="Ли Ицзя" userId="face8d94-5999-42eb-b3c1-a1cf9dc2481e" providerId="ADAL" clId="{899DD01C-E12A-4786-BB64-B34906690B37}" dt="2023-12-04T07:42:37.663" v="452" actId="1076"/>
          <ac:picMkLst>
            <pc:docMk/>
            <pc:sldMk cId="1084063448" sldId="11090801"/>
            <ac:picMk id="13" creationId="{ED15FDEF-9B85-7EA8-3B28-217AE5BE724F}"/>
          </ac:picMkLst>
        </pc:picChg>
        <pc:picChg chg="add mod">
          <ac:chgData name="Ли Ицзя" userId="face8d94-5999-42eb-b3c1-a1cf9dc2481e" providerId="ADAL" clId="{899DD01C-E12A-4786-BB64-B34906690B37}" dt="2023-12-04T07:43:07.453" v="457" actId="1076"/>
          <ac:picMkLst>
            <pc:docMk/>
            <pc:sldMk cId="1084063448" sldId="11090801"/>
            <ac:picMk id="4098" creationId="{85361466-19BB-9A5B-1108-59E5D3AE639C}"/>
          </ac:picMkLst>
        </pc:picChg>
        <pc:picChg chg="add mod">
          <ac:chgData name="Ли Ицзя" userId="face8d94-5999-42eb-b3c1-a1cf9dc2481e" providerId="ADAL" clId="{899DD01C-E12A-4786-BB64-B34906690B37}" dt="2023-12-04T07:44:06.648" v="464" actId="1076"/>
          <ac:picMkLst>
            <pc:docMk/>
            <pc:sldMk cId="1084063448" sldId="11090801"/>
            <ac:picMk id="4100" creationId="{DE0AD138-3D75-7A7F-A578-F5DC822C5314}"/>
          </ac:picMkLst>
        </pc:picChg>
        <pc:picChg chg="add mod">
          <ac:chgData name="Ли Ицзя" userId="face8d94-5999-42eb-b3c1-a1cf9dc2481e" providerId="ADAL" clId="{899DD01C-E12A-4786-BB64-B34906690B37}" dt="2023-12-04T07:44:37.564" v="470" actId="1076"/>
          <ac:picMkLst>
            <pc:docMk/>
            <pc:sldMk cId="1084063448" sldId="11090801"/>
            <ac:picMk id="4102" creationId="{33F53E67-C810-2597-F9B8-CA01534FCB80}"/>
          </ac:picMkLst>
        </pc:picChg>
      </pc:sldChg>
      <pc:sldChg chg="addSp delSp modSp mod modNotesTx">
        <pc:chgData name="Ли Ицзя" userId="face8d94-5999-42eb-b3c1-a1cf9dc2481e" providerId="ADAL" clId="{899DD01C-E12A-4786-BB64-B34906690B37}" dt="2023-12-04T19:39:07.196" v="8148" actId="1076"/>
        <pc:sldMkLst>
          <pc:docMk/>
          <pc:sldMk cId="45965993" sldId="11090802"/>
        </pc:sldMkLst>
        <pc:spChg chg="mod">
          <ac:chgData name="Ли Ицзя" userId="face8d94-5999-42eb-b3c1-a1cf9dc2481e" providerId="ADAL" clId="{899DD01C-E12A-4786-BB64-B34906690B37}" dt="2023-12-04T08:08:28.611" v="596" actId="108"/>
          <ac:spMkLst>
            <pc:docMk/>
            <pc:sldMk cId="45965993" sldId="11090802"/>
            <ac:spMk id="2" creationId="{60DE1B1D-BB00-E205-E3CF-DB061EDAF302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3" creationId="{C903F25D-B763-BC11-1F78-E6E00D5AF1A2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4" creationId="{C4BC0074-6391-C01E-F9E5-A14E5AFEB9B3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5" creationId="{760B2AEC-E6E7-6405-F855-71506A2F00B0}"/>
          </ac:spMkLst>
        </pc:spChg>
        <pc:spChg chg="mod">
          <ac:chgData name="Ли Ицзя" userId="face8d94-5999-42eb-b3c1-a1cf9dc2481e" providerId="ADAL" clId="{899DD01C-E12A-4786-BB64-B34906690B37}" dt="2023-12-04T19:39:05.033" v="8146" actId="164"/>
          <ac:spMkLst>
            <pc:docMk/>
            <pc:sldMk cId="45965993" sldId="11090802"/>
            <ac:spMk id="6" creationId="{03BFB51B-534A-08A5-AC74-9051B2394B68}"/>
          </ac:spMkLst>
        </pc:spChg>
        <pc:spChg chg="mod">
          <ac:chgData name="Ли Ицзя" userId="face8d94-5999-42eb-b3c1-a1cf9dc2481e" providerId="ADAL" clId="{899DD01C-E12A-4786-BB64-B34906690B37}" dt="2023-12-04T15:17:51.497" v="7817" actId="14100"/>
          <ac:spMkLst>
            <pc:docMk/>
            <pc:sldMk cId="45965993" sldId="11090802"/>
            <ac:spMk id="7" creationId="{238A4328-4EB2-DEF4-CFE5-5A64B0A49081}"/>
          </ac:spMkLst>
        </pc:spChg>
        <pc:spChg chg="del mod">
          <ac:chgData name="Ли Ицзя" userId="face8d94-5999-42eb-b3c1-a1cf9dc2481e" providerId="ADAL" clId="{899DD01C-E12A-4786-BB64-B34906690B37}" dt="2023-12-04T15:17:36.675" v="7813" actId="21"/>
          <ac:spMkLst>
            <pc:docMk/>
            <pc:sldMk cId="45965993" sldId="11090802"/>
            <ac:spMk id="8" creationId="{E24C81BB-A187-319B-8F8D-BF5DC6B159EF}"/>
          </ac:spMkLst>
        </pc:spChg>
        <pc:spChg chg="del mod">
          <ac:chgData name="Ли Ицзя" userId="face8d94-5999-42eb-b3c1-a1cf9dc2481e" providerId="ADAL" clId="{899DD01C-E12A-4786-BB64-B34906690B37}" dt="2023-12-04T15:13:31.192" v="7358" actId="478"/>
          <ac:spMkLst>
            <pc:docMk/>
            <pc:sldMk cId="45965993" sldId="11090802"/>
            <ac:spMk id="9" creationId="{BAFF645C-4292-A685-3121-F41C0AE39895}"/>
          </ac:spMkLst>
        </pc:spChg>
        <pc:spChg chg="del mod">
          <ac:chgData name="Ли Ицзя" userId="face8d94-5999-42eb-b3c1-a1cf9dc2481e" providerId="ADAL" clId="{899DD01C-E12A-4786-BB64-B34906690B37}" dt="2023-12-04T15:17:36.675" v="7813" actId="21"/>
          <ac:spMkLst>
            <pc:docMk/>
            <pc:sldMk cId="45965993" sldId="11090802"/>
            <ac:spMk id="10" creationId="{124D358D-47AC-46D4-E5D7-2DBA105F7179}"/>
          </ac:spMkLst>
        </pc:spChg>
        <pc:spChg chg="mod">
          <ac:chgData name="Ли Ицзя" userId="face8d94-5999-42eb-b3c1-a1cf9dc2481e" providerId="ADAL" clId="{899DD01C-E12A-4786-BB64-B34906690B37}" dt="2023-12-04T15:18:54.767" v="7835" actId="14100"/>
          <ac:spMkLst>
            <pc:docMk/>
            <pc:sldMk cId="45965993" sldId="11090802"/>
            <ac:spMk id="11" creationId="{4A56A341-BECA-8C86-A90B-72F2D45969C8}"/>
          </ac:spMkLst>
        </pc:spChg>
        <pc:spChg chg="del mod">
          <ac:chgData name="Ли Ицзя" userId="face8d94-5999-42eb-b3c1-a1cf9dc2481e" providerId="ADAL" clId="{899DD01C-E12A-4786-BB64-B34906690B37}" dt="2023-12-04T15:18:45.674" v="7832" actId="21"/>
          <ac:spMkLst>
            <pc:docMk/>
            <pc:sldMk cId="45965993" sldId="11090802"/>
            <ac:spMk id="12" creationId="{349567DC-0E5A-D3C3-48CE-7B5B36DDCDFA}"/>
          </ac:spMkLst>
        </pc:spChg>
        <pc:spChg chg="del mod">
          <ac:chgData name="Ли Ицзя" userId="face8d94-5999-42eb-b3c1-a1cf9dc2481e" providerId="ADAL" clId="{899DD01C-E12A-4786-BB64-B34906690B37}" dt="2023-12-04T15:13:31.192" v="7358" actId="478"/>
          <ac:spMkLst>
            <pc:docMk/>
            <pc:sldMk cId="45965993" sldId="11090802"/>
            <ac:spMk id="13" creationId="{7EC66BD9-8A26-FACF-33E8-29636AB86292}"/>
          </ac:spMkLst>
        </pc:spChg>
        <pc:spChg chg="del mod">
          <ac:chgData name="Ли Ицзя" userId="face8d94-5999-42eb-b3c1-a1cf9dc2481e" providerId="ADAL" clId="{899DD01C-E12A-4786-BB64-B34906690B37}" dt="2023-12-04T15:18:45.674" v="7832" actId="21"/>
          <ac:spMkLst>
            <pc:docMk/>
            <pc:sldMk cId="45965993" sldId="11090802"/>
            <ac:spMk id="14" creationId="{A2155C43-DE60-D8D6-59F8-50EA6EC1F578}"/>
          </ac:spMkLst>
        </pc:spChg>
        <pc:spChg chg="add mod">
          <ac:chgData name="Ли Ицзя" userId="face8d94-5999-42eb-b3c1-a1cf9dc2481e" providerId="ADAL" clId="{899DD01C-E12A-4786-BB64-B34906690B37}" dt="2023-12-04T15:17:48.142" v="7816" actId="1076"/>
          <ac:spMkLst>
            <pc:docMk/>
            <pc:sldMk cId="45965993" sldId="11090802"/>
            <ac:spMk id="15" creationId="{C4053E89-4953-0677-F8EB-0F4821499694}"/>
          </ac:spMkLst>
        </pc:spChg>
        <pc:spChg chg="add mod">
          <ac:chgData name="Ли Ицзя" userId="face8d94-5999-42eb-b3c1-a1cf9dc2481e" providerId="ADAL" clId="{899DD01C-E12A-4786-BB64-B34906690B37}" dt="2023-12-04T15:18:57.313" v="7836" actId="1076"/>
          <ac:spMkLst>
            <pc:docMk/>
            <pc:sldMk cId="45965993" sldId="11090802"/>
            <ac:spMk id="17" creationId="{9042A642-3205-929F-8A92-9B70A18DFCCB}"/>
          </ac:spMkLst>
        </pc:spChg>
        <pc:spChg chg="add mod">
          <ac:chgData name="Ли Ицзя" userId="face8d94-5999-42eb-b3c1-a1cf9dc2481e" providerId="ADAL" clId="{899DD01C-E12A-4786-BB64-B34906690B37}" dt="2023-12-04T15:18:36.602" v="7831" actId="1037"/>
          <ac:spMkLst>
            <pc:docMk/>
            <pc:sldMk cId="45965993" sldId="11090802"/>
            <ac:spMk id="19" creationId="{4E9D8F75-69E3-B97F-02D5-7DF44CCAB02F}"/>
          </ac:spMkLst>
        </pc:spChg>
        <pc:spChg chg="add del mod">
          <ac:chgData name="Ли Ицзя" userId="face8d94-5999-42eb-b3c1-a1cf9dc2481e" providerId="ADAL" clId="{899DD01C-E12A-4786-BB64-B34906690B37}" dt="2023-12-04T07:58:11.958" v="570" actId="11529"/>
          <ac:spMkLst>
            <pc:docMk/>
            <pc:sldMk cId="45965993" sldId="11090802"/>
            <ac:spMk id="21" creationId="{098732F7-0D61-C886-61B2-2081EC996A80}"/>
          </ac:spMkLst>
        </pc:spChg>
        <pc:spChg chg="add mod">
          <ac:chgData name="Ли Ицзя" userId="face8d94-5999-42eb-b3c1-a1cf9dc2481e" providerId="ADAL" clId="{899DD01C-E12A-4786-BB64-B34906690B37}" dt="2023-12-04T15:18:30.750" v="7828" actId="1076"/>
          <ac:spMkLst>
            <pc:docMk/>
            <pc:sldMk cId="45965993" sldId="11090802"/>
            <ac:spMk id="21" creationId="{300D294F-5C55-A26C-AAC5-E45388DDD70D}"/>
          </ac:spMkLst>
        </pc:spChg>
        <pc:spChg chg="add mod">
          <ac:chgData name="Ли Ицзя" userId="face8d94-5999-42eb-b3c1-a1cf9dc2481e" providerId="ADAL" clId="{899DD01C-E12A-4786-BB64-B34906690B37}" dt="2023-12-04T15:19:22.981" v="7843" actId="14100"/>
          <ac:spMkLst>
            <pc:docMk/>
            <pc:sldMk cId="45965993" sldId="11090802"/>
            <ac:spMk id="24" creationId="{52BBB56A-807F-264F-E231-FEF7D32BCE26}"/>
          </ac:spMkLst>
        </pc:spChg>
        <pc:spChg chg="add mod">
          <ac:chgData name="Ли Ицзя" userId="face8d94-5999-42eb-b3c1-a1cf9dc2481e" providerId="ADAL" clId="{899DD01C-E12A-4786-BB64-B34906690B37}" dt="2023-12-04T15:19:25.789" v="7844" actId="1076"/>
          <ac:spMkLst>
            <pc:docMk/>
            <pc:sldMk cId="45965993" sldId="11090802"/>
            <ac:spMk id="25" creationId="{50381966-177C-C06D-05DB-06AEB2BABD59}"/>
          </ac:spMkLst>
        </pc:spChg>
        <pc:spChg chg="mod">
          <ac:chgData name="Ли Ицзя" userId="face8d94-5999-42eb-b3c1-a1cf9dc2481e" providerId="ADAL" clId="{899DD01C-E12A-4786-BB64-B34906690B37}" dt="2023-12-04T19:39:07.196" v="8148" actId="1076"/>
          <ac:spMkLst>
            <pc:docMk/>
            <pc:sldMk cId="45965993" sldId="11090802"/>
            <ac:spMk id="39" creationId="{00000000-0000-0000-0000-000000000000}"/>
          </ac:spMkLst>
        </pc:spChg>
        <pc:grpChg chg="add mod">
          <ac:chgData name="Ли Ицзя" userId="face8d94-5999-42eb-b3c1-a1cf9dc2481e" providerId="ADAL" clId="{899DD01C-E12A-4786-BB64-B34906690B37}" dt="2023-12-04T19:39:05.033" v="8146" actId="164"/>
          <ac:grpSpMkLst>
            <pc:docMk/>
            <pc:sldMk cId="45965993" sldId="11090802"/>
            <ac:grpSpMk id="29" creationId="{F0CEC3E8-AD4E-FF4D-95D5-AEC2CE9E4CC2}"/>
          </ac:grpSpMkLst>
        </pc:grpChg>
        <pc:picChg chg="add mod">
          <ac:chgData name="Ли Ицзя" userId="face8d94-5999-42eb-b3c1-a1cf9dc2481e" providerId="ADAL" clId="{899DD01C-E12A-4786-BB64-B34906690B37}" dt="2023-12-04T19:39:05.033" v="8146" actId="164"/>
          <ac:picMkLst>
            <pc:docMk/>
            <pc:sldMk cId="45965993" sldId="11090802"/>
            <ac:picMk id="16" creationId="{66CEBC29-B5DC-8D74-4FA0-0F1C0576DB7C}"/>
          </ac:picMkLst>
        </pc:picChg>
        <pc:picChg chg="add del mod">
          <ac:chgData name="Ли Ицзя" userId="face8d94-5999-42eb-b3c1-a1cf9dc2481e" providerId="ADAL" clId="{899DD01C-E12A-4786-BB64-B34906690B37}" dt="2023-12-04T15:17:36.675" v="7813" actId="21"/>
          <ac:picMkLst>
            <pc:docMk/>
            <pc:sldMk cId="45965993" sldId="11090802"/>
            <ac:picMk id="18" creationId="{8AC1F594-0D2A-ACEB-723E-68DBF50ABB34}"/>
          </ac:picMkLst>
        </pc:picChg>
        <pc:picChg chg="add del mod">
          <ac:chgData name="Ли Ицзя" userId="face8d94-5999-42eb-b3c1-a1cf9dc2481e" providerId="ADAL" clId="{899DD01C-E12A-4786-BB64-B34906690B37}" dt="2023-12-04T15:18:45.674" v="7832" actId="21"/>
          <ac:picMkLst>
            <pc:docMk/>
            <pc:sldMk cId="45965993" sldId="11090802"/>
            <ac:picMk id="20" creationId="{D93A0ED7-FF34-D048-D49C-8483893545F2}"/>
          </ac:picMkLst>
        </pc:picChg>
        <pc:picChg chg="add mod">
          <ac:chgData name="Ли Ицзя" userId="face8d94-5999-42eb-b3c1-a1cf9dc2481e" providerId="ADAL" clId="{899DD01C-E12A-4786-BB64-B34906690B37}" dt="2023-12-04T15:18:13.847" v="7823" actId="1076"/>
          <ac:picMkLst>
            <pc:docMk/>
            <pc:sldMk cId="45965993" sldId="11090802"/>
            <ac:picMk id="22" creationId="{FBC38CF2-5433-C46A-6A16-0A64B5CB63E1}"/>
          </ac:picMkLst>
        </pc:picChg>
        <pc:picChg chg="add mod">
          <ac:chgData name="Ли Ицзя" userId="face8d94-5999-42eb-b3c1-a1cf9dc2481e" providerId="ADAL" clId="{899DD01C-E12A-4786-BB64-B34906690B37}" dt="2023-12-04T15:18:35.225" v="7830" actId="1076"/>
          <ac:picMkLst>
            <pc:docMk/>
            <pc:sldMk cId="45965993" sldId="11090802"/>
            <ac:picMk id="23" creationId="{E1F5CBDF-1287-2144-3944-955FEC3EB64E}"/>
          </ac:picMkLst>
        </pc:picChg>
        <pc:picChg chg="add mod">
          <ac:chgData name="Ли Ицзя" userId="face8d94-5999-42eb-b3c1-a1cf9dc2481e" providerId="ADAL" clId="{899DD01C-E12A-4786-BB64-B34906690B37}" dt="2023-12-04T15:19:11.559" v="7840" actId="1076"/>
          <ac:picMkLst>
            <pc:docMk/>
            <pc:sldMk cId="45965993" sldId="11090802"/>
            <ac:picMk id="26" creationId="{281B35C8-3D0A-EF37-F36E-6788EBF28243}"/>
          </ac:picMkLst>
        </pc:picChg>
        <pc:picChg chg="add mod">
          <ac:chgData name="Ли Ицзя" userId="face8d94-5999-42eb-b3c1-a1cf9dc2481e" providerId="ADAL" clId="{899DD01C-E12A-4786-BB64-B34906690B37}" dt="2023-12-04T15:19:18.331" v="7842" actId="1076"/>
          <ac:picMkLst>
            <pc:docMk/>
            <pc:sldMk cId="45965993" sldId="11090802"/>
            <ac:picMk id="27" creationId="{300A90E0-F3F0-19BF-8272-2FE1E40E16FB}"/>
          </ac:picMkLst>
        </pc:picChg>
        <pc:picChg chg="add mod">
          <ac:chgData name="Ли Ицзя" userId="face8d94-5999-42eb-b3c1-a1cf9dc2481e" providerId="ADAL" clId="{899DD01C-E12A-4786-BB64-B34906690B37}" dt="2023-12-04T15:19:18.331" v="7842" actId="1076"/>
          <ac:picMkLst>
            <pc:docMk/>
            <pc:sldMk cId="45965993" sldId="11090802"/>
            <ac:picMk id="28" creationId="{D48D3B4E-076E-2BDF-C377-00AE0763CD0D}"/>
          </ac:picMkLst>
        </pc:picChg>
        <pc:picChg chg="add del mod">
          <ac:chgData name="Ли Ицзя" userId="face8d94-5999-42eb-b3c1-a1cf9dc2481e" providerId="ADAL" clId="{899DD01C-E12A-4786-BB64-B34906690B37}" dt="2023-12-04T07:52:45.382" v="501" actId="478"/>
          <ac:picMkLst>
            <pc:docMk/>
            <pc:sldMk cId="45965993" sldId="11090802"/>
            <ac:picMk id="12290" creationId="{864F5B20-8B5E-E3E9-7785-F6F534AC66EB}"/>
          </ac:picMkLst>
        </pc:picChg>
        <pc:picChg chg="add del mod">
          <ac:chgData name="Ли Ицзя" userId="face8d94-5999-42eb-b3c1-a1cf9dc2481e" providerId="ADAL" clId="{899DD01C-E12A-4786-BB64-B34906690B37}" dt="2023-12-04T15:18:45.674" v="7832" actId="21"/>
          <ac:picMkLst>
            <pc:docMk/>
            <pc:sldMk cId="45965993" sldId="11090802"/>
            <ac:picMk id="12292" creationId="{C06B6820-AA15-70F6-B638-ECAF1E2EC878}"/>
          </ac:picMkLst>
        </pc:picChg>
        <pc:picChg chg="add del mod">
          <ac:chgData name="Ли Ицзя" userId="face8d94-5999-42eb-b3c1-a1cf9dc2481e" providerId="ADAL" clId="{899DD01C-E12A-4786-BB64-B34906690B37}" dt="2023-12-04T07:54:37.600" v="519"/>
          <ac:picMkLst>
            <pc:docMk/>
            <pc:sldMk cId="45965993" sldId="11090802"/>
            <ac:picMk id="12294" creationId="{25CE5D61-690D-E7CE-EA1D-5473C66FB4C5}"/>
          </ac:picMkLst>
        </pc:picChg>
        <pc:picChg chg="add del mod">
          <ac:chgData name="Ли Ицзя" userId="face8d94-5999-42eb-b3c1-a1cf9dc2481e" providerId="ADAL" clId="{899DD01C-E12A-4786-BB64-B34906690B37}" dt="2023-12-04T07:55:05.623" v="533" actId="478"/>
          <ac:picMkLst>
            <pc:docMk/>
            <pc:sldMk cId="45965993" sldId="11090802"/>
            <ac:picMk id="12296" creationId="{673F5F10-86F2-CAD2-9A93-974E5E1281F5}"/>
          </ac:picMkLst>
        </pc:picChg>
        <pc:picChg chg="add del">
          <ac:chgData name="Ли Ицзя" userId="face8d94-5999-42eb-b3c1-a1cf9dc2481e" providerId="ADAL" clId="{899DD01C-E12A-4786-BB64-B34906690B37}" dt="2023-12-04T07:55:20.845" v="535"/>
          <ac:picMkLst>
            <pc:docMk/>
            <pc:sldMk cId="45965993" sldId="11090802"/>
            <ac:picMk id="12298" creationId="{99E75E68-1CFE-A64A-0380-DA46744D9341}"/>
          </ac:picMkLst>
        </pc:picChg>
        <pc:picChg chg="add del mod">
          <ac:chgData name="Ли Ицзя" userId="face8d94-5999-42eb-b3c1-a1cf9dc2481e" providerId="ADAL" clId="{899DD01C-E12A-4786-BB64-B34906690B37}" dt="2023-12-04T07:55:58.600" v="541" actId="478"/>
          <ac:picMkLst>
            <pc:docMk/>
            <pc:sldMk cId="45965993" sldId="11090802"/>
            <ac:picMk id="12300" creationId="{F4BCB9C0-CAB5-5F5A-2B48-4AA05246A134}"/>
          </ac:picMkLst>
        </pc:picChg>
        <pc:picChg chg="add del mod">
          <ac:chgData name="Ли Ицзя" userId="face8d94-5999-42eb-b3c1-a1cf9dc2481e" providerId="ADAL" clId="{899DD01C-E12A-4786-BB64-B34906690B37}" dt="2023-12-04T15:18:45.674" v="7832" actId="21"/>
          <ac:picMkLst>
            <pc:docMk/>
            <pc:sldMk cId="45965993" sldId="11090802"/>
            <ac:picMk id="12302" creationId="{C546F3A8-8F9D-1636-FED2-CAEDA1930F40}"/>
          </ac:picMkLst>
        </pc:picChg>
        <pc:picChg chg="add del mod">
          <ac:chgData name="Ли Ицзя" userId="face8d94-5999-42eb-b3c1-a1cf9dc2481e" providerId="ADAL" clId="{899DD01C-E12A-4786-BB64-B34906690B37}" dt="2023-12-04T15:17:36.675" v="7813" actId="21"/>
          <ac:picMkLst>
            <pc:docMk/>
            <pc:sldMk cId="45965993" sldId="11090802"/>
            <ac:picMk id="12304" creationId="{8A2CAAAC-5F71-6135-3C43-38D101CE55E7}"/>
          </ac:picMkLst>
        </pc:picChg>
        <pc:picChg chg="add mod">
          <ac:chgData name="Ли Ицзя" userId="face8d94-5999-42eb-b3c1-a1cf9dc2481e" providerId="ADAL" clId="{899DD01C-E12A-4786-BB64-B34906690B37}" dt="2023-12-04T19:39:05.033" v="8146" actId="164"/>
          <ac:picMkLst>
            <pc:docMk/>
            <pc:sldMk cId="45965993" sldId="11090802"/>
            <ac:picMk id="12306" creationId="{AFB02DA9-01A4-EF1E-9B82-0E2B57AA1D3C}"/>
          </ac:picMkLst>
        </pc:picChg>
      </pc:sldChg>
      <pc:sldChg chg="addSp delSp modSp mod ord modClrScheme chgLayout">
        <pc:chgData name="Ли Ицзя" userId="face8d94-5999-42eb-b3c1-a1cf9dc2481e" providerId="ADAL" clId="{899DD01C-E12A-4786-BB64-B34906690B37}" dt="2023-12-04T15:20:05.925" v="7851"/>
        <pc:sldMkLst>
          <pc:docMk/>
          <pc:sldMk cId="2455994234" sldId="11090804"/>
        </pc:sldMkLst>
        <pc:spChg chg="mod">
          <ac:chgData name="Ли Ицзя" userId="face8d94-5999-42eb-b3c1-a1cf9dc2481e" providerId="ADAL" clId="{899DD01C-E12A-4786-BB64-B34906690B37}" dt="2023-12-04T08:08:31.054" v="597" actId="108"/>
          <ac:spMkLst>
            <pc:docMk/>
            <pc:sldMk cId="2455994234" sldId="11090804"/>
            <ac:spMk id="2" creationId="{60DE1B1D-BB00-E205-E3CF-DB061EDAF302}"/>
          </ac:spMkLst>
        </pc:spChg>
        <pc:spChg chg="add del mod">
          <ac:chgData name="Ли Ицзя" userId="face8d94-5999-42eb-b3c1-a1cf9dc2481e" providerId="ADAL" clId="{899DD01C-E12A-4786-BB64-B34906690B37}" dt="2023-12-04T15:17:58.510" v="7820" actId="21"/>
          <ac:spMkLst>
            <pc:docMk/>
            <pc:sldMk cId="2455994234" sldId="11090804"/>
            <ac:spMk id="3" creationId="{44AC5327-B19B-C1E0-68FA-2C414FDC9A66}"/>
          </ac:spMkLst>
        </pc:spChg>
        <pc:spChg chg="add del mod">
          <ac:chgData name="Ли Ицзя" userId="face8d94-5999-42eb-b3c1-a1cf9dc2481e" providerId="ADAL" clId="{899DD01C-E12A-4786-BB64-B34906690B37}" dt="2023-12-04T15:17:58.510" v="7820" actId="21"/>
          <ac:spMkLst>
            <pc:docMk/>
            <pc:sldMk cId="2455994234" sldId="11090804"/>
            <ac:spMk id="4" creationId="{6F7DDFE1-A48C-FE19-BECA-81F5FAD7FA7C}"/>
          </ac:spMkLst>
        </pc:spChg>
        <pc:spChg chg="mod">
          <ac:chgData name="Ли Ицзя" userId="face8d94-5999-42eb-b3c1-a1cf9dc2481e" providerId="ADAL" clId="{899DD01C-E12A-4786-BB64-B34906690B37}" dt="2023-12-04T15:17:55.395" v="7819" actId="1076"/>
          <ac:spMkLst>
            <pc:docMk/>
            <pc:sldMk cId="2455994234" sldId="11090804"/>
            <ac:spMk id="39" creationId="{00000000-0000-0000-0000-000000000000}"/>
          </ac:spMkLst>
        </pc:spChg>
        <pc:picChg chg="add del mod">
          <ac:chgData name="Ли Ицзя" userId="face8d94-5999-42eb-b3c1-a1cf9dc2481e" providerId="ADAL" clId="{899DD01C-E12A-4786-BB64-B34906690B37}" dt="2023-12-04T15:17:58.510" v="7820" actId="21"/>
          <ac:picMkLst>
            <pc:docMk/>
            <pc:sldMk cId="2455994234" sldId="11090804"/>
            <ac:picMk id="5" creationId="{9881EDBF-144A-0BD8-00CB-6C5FE4BC4789}"/>
          </ac:picMkLst>
        </pc:picChg>
        <pc:picChg chg="add del mod">
          <ac:chgData name="Ли Ицзя" userId="face8d94-5999-42eb-b3c1-a1cf9dc2481e" providerId="ADAL" clId="{899DD01C-E12A-4786-BB64-B34906690B37}" dt="2023-12-04T15:17:58.510" v="7820" actId="21"/>
          <ac:picMkLst>
            <pc:docMk/>
            <pc:sldMk cId="2455994234" sldId="11090804"/>
            <ac:picMk id="6" creationId="{BC6C2C08-C0A7-6B49-48CD-7654106ECFDE}"/>
          </ac:picMkLst>
        </pc:picChg>
      </pc:sldChg>
      <pc:sldChg chg="addSp delSp modSp new mod setBg">
        <pc:chgData name="Ли Ицзя" userId="face8d94-5999-42eb-b3c1-a1cf9dc2481e" providerId="ADAL" clId="{899DD01C-E12A-4786-BB64-B34906690B37}" dt="2023-12-04T07:59:25.842" v="580" actId="14100"/>
        <pc:sldMkLst>
          <pc:docMk/>
          <pc:sldMk cId="1899155277" sldId="11090805"/>
        </pc:sldMkLst>
        <pc:spChg chg="del mod">
          <ac:chgData name="Ли Ицзя" userId="face8d94-5999-42eb-b3c1-a1cf9dc2481e" providerId="ADAL" clId="{899DD01C-E12A-4786-BB64-B34906690B37}" dt="2023-12-04T06:31:47.659" v="23" actId="26606"/>
          <ac:spMkLst>
            <pc:docMk/>
            <pc:sldMk cId="1899155277" sldId="11090805"/>
            <ac:spMk id="2" creationId="{B4A6F7B4-47CB-7C4B-9F75-228756E5C489}"/>
          </ac:spMkLst>
        </pc:spChg>
        <pc:spChg chg="del">
          <ac:chgData name="Ли Ицзя" userId="face8d94-5999-42eb-b3c1-a1cf9dc2481e" providerId="ADAL" clId="{899DD01C-E12A-4786-BB64-B34906690B37}" dt="2023-12-04T06:31:38.817" v="20"/>
          <ac:spMkLst>
            <pc:docMk/>
            <pc:sldMk cId="1899155277" sldId="11090805"/>
            <ac:spMk id="3" creationId="{D0E85652-B859-E747-392C-DD9DBFB53A44}"/>
          </ac:spMkLst>
        </pc:spChg>
        <pc:spChg chg="add del">
          <ac:chgData name="Ли Ицзя" userId="face8d94-5999-42eb-b3c1-a1cf9dc2481e" providerId="ADAL" clId="{899DD01C-E12A-4786-BB64-B34906690B37}" dt="2023-12-04T06:31:47.657" v="22" actId="26606"/>
          <ac:spMkLst>
            <pc:docMk/>
            <pc:sldMk cId="1899155277" sldId="11090805"/>
            <ac:spMk id="1031" creationId="{A4AC5506-6312-4701-8D3C-40187889A947}"/>
          </ac:spMkLst>
        </pc:spChg>
        <pc:spChg chg="add">
          <ac:chgData name="Ли Ицзя" userId="face8d94-5999-42eb-b3c1-a1cf9dc2481e" providerId="ADAL" clId="{899DD01C-E12A-4786-BB64-B34906690B37}" dt="2023-12-04T06:31:47.659" v="23" actId="26606"/>
          <ac:spMkLst>
            <pc:docMk/>
            <pc:sldMk cId="1899155277" sldId="11090805"/>
            <ac:spMk id="1033" creationId="{42A4FC2C-047E-45A5-965D-8E1E3BF09BC6}"/>
          </ac:spMkLst>
        </pc:spChg>
        <pc:picChg chg="add mod">
          <ac:chgData name="Ли Ицзя" userId="face8d94-5999-42eb-b3c1-a1cf9dc2481e" providerId="ADAL" clId="{899DD01C-E12A-4786-BB64-B34906690B37}" dt="2023-12-04T07:59:25.842" v="580" actId="14100"/>
          <ac:picMkLst>
            <pc:docMk/>
            <pc:sldMk cId="1899155277" sldId="11090805"/>
            <ac:picMk id="1026" creationId="{EFA95AF7-6190-BAD5-FB8B-1617D9A8392E}"/>
          </ac:picMkLst>
        </pc:picChg>
      </pc:sldChg>
      <pc:sldChg chg="addSp delSp modSp add mod ord modNotesTx">
        <pc:chgData name="Ли Ицзя" userId="face8d94-5999-42eb-b3c1-a1cf9dc2481e" providerId="ADAL" clId="{899DD01C-E12A-4786-BB64-B34906690B37}" dt="2023-12-04T11:53:53.420" v="5847" actId="20577"/>
        <pc:sldMkLst>
          <pc:docMk/>
          <pc:sldMk cId="2993586322" sldId="11090806"/>
        </pc:sldMkLst>
        <pc:spChg chg="mod">
          <ac:chgData name="Ли Ицзя" userId="face8d94-5999-42eb-b3c1-a1cf9dc2481e" providerId="ADAL" clId="{899DD01C-E12A-4786-BB64-B34906690B37}" dt="2023-12-04T08:08:10.124" v="589" actId="108"/>
          <ac:spMkLst>
            <pc:docMk/>
            <pc:sldMk cId="2993586322" sldId="11090806"/>
            <ac:spMk id="2" creationId="{60DE1B1D-BB00-E205-E3CF-DB061EDAF302}"/>
          </ac:spMkLst>
        </pc:spChg>
        <pc:spChg chg="del">
          <ac:chgData name="Ли Ицзя" userId="face8d94-5999-42eb-b3c1-a1cf9dc2481e" providerId="ADAL" clId="{899DD01C-E12A-4786-BB64-B34906690B37}" dt="2023-12-04T09:25:47.522" v="2624" actId="478"/>
          <ac:spMkLst>
            <pc:docMk/>
            <pc:sldMk cId="2993586322" sldId="11090806"/>
            <ac:spMk id="3" creationId="{6473EF69-D2A2-15AE-8BCF-C8A1A6F6947D}"/>
          </ac:spMkLst>
        </pc:spChg>
        <pc:spChg chg="add mod">
          <ac:chgData name="Ли Ицзя" userId="face8d94-5999-42eb-b3c1-a1cf9dc2481e" providerId="ADAL" clId="{899DD01C-E12A-4786-BB64-B34906690B37}" dt="2023-12-04T09:25:47.757" v="2625"/>
          <ac:spMkLst>
            <pc:docMk/>
            <pc:sldMk cId="2993586322" sldId="11090806"/>
            <ac:spMk id="4" creationId="{71C490D6-3706-1C3E-1CED-94A0A0AAC5CF}"/>
          </ac:spMkLst>
        </pc:spChg>
        <pc:spChg chg="add mod">
          <ac:chgData name="Ли Ицзя" userId="face8d94-5999-42eb-b3c1-a1cf9dc2481e" providerId="ADAL" clId="{899DD01C-E12A-4786-BB64-B34906690B37}" dt="2023-12-04T09:28:35.240" v="2874" actId="114"/>
          <ac:spMkLst>
            <pc:docMk/>
            <pc:sldMk cId="2993586322" sldId="11090806"/>
            <ac:spMk id="5" creationId="{5BFB0990-5182-C8E2-5EC1-809FCEFCABDB}"/>
          </ac:spMkLst>
        </pc:spChg>
        <pc:spChg chg="del">
          <ac:chgData name="Ли Ицзя" userId="face8d94-5999-42eb-b3c1-a1cf9dc2481e" providerId="ADAL" clId="{899DD01C-E12A-4786-BB64-B34906690B37}" dt="2023-12-04T07:26:02.333" v="396" actId="478"/>
          <ac:spMkLst>
            <pc:docMk/>
            <pc:sldMk cId="2993586322" sldId="11090806"/>
            <ac:spMk id="5" creationId="{8DC335D0-186D-98EE-5FD3-BEBFE66AF296}"/>
          </ac:spMkLst>
        </pc:spChg>
        <pc:spChg chg="add mod">
          <ac:chgData name="Ли Ицзя" userId="face8d94-5999-42eb-b3c1-a1cf9dc2481e" providerId="ADAL" clId="{899DD01C-E12A-4786-BB64-B34906690B37}" dt="2023-12-04T09:28:40.849" v="2876" actId="114"/>
          <ac:spMkLst>
            <pc:docMk/>
            <pc:sldMk cId="2993586322" sldId="11090806"/>
            <ac:spMk id="6" creationId="{8EB465A5-19EA-5F6D-0397-681DB1CB626A}"/>
          </ac:spMkLst>
        </pc:spChg>
        <pc:spChg chg="del">
          <ac:chgData name="Ли Ицзя" userId="face8d94-5999-42eb-b3c1-a1cf9dc2481e" providerId="ADAL" clId="{899DD01C-E12A-4786-BB64-B34906690B37}" dt="2023-12-04T07:26:02.333" v="396" actId="478"/>
          <ac:spMkLst>
            <pc:docMk/>
            <pc:sldMk cId="2993586322" sldId="11090806"/>
            <ac:spMk id="6" creationId="{C20C44B4-1CFA-593D-2C95-D937F36E8FE2}"/>
          </ac:spMkLst>
        </pc:spChg>
        <pc:spChg chg="add del mod">
          <ac:chgData name="Ли Ицзя" userId="face8d94-5999-42eb-b3c1-a1cf9dc2481e" providerId="ADAL" clId="{899DD01C-E12A-4786-BB64-B34906690B37}" dt="2023-12-04T09:27:46.613" v="2812"/>
          <ac:spMkLst>
            <pc:docMk/>
            <pc:sldMk cId="2993586322" sldId="11090806"/>
            <ac:spMk id="7" creationId="{B987F0C5-41D0-0037-08D5-E70E245444CC}"/>
          </ac:spMkLst>
        </pc:spChg>
        <pc:spChg chg="del">
          <ac:chgData name="Ли Ицзя" userId="face8d94-5999-42eb-b3c1-a1cf9dc2481e" providerId="ADAL" clId="{899DD01C-E12A-4786-BB64-B34906690B37}" dt="2023-12-04T07:26:02.333" v="396" actId="478"/>
          <ac:spMkLst>
            <pc:docMk/>
            <pc:sldMk cId="2993586322" sldId="11090806"/>
            <ac:spMk id="7" creationId="{C85A7D17-7605-60E0-DA21-6CC36A565847}"/>
          </ac:spMkLst>
        </pc:spChg>
        <pc:spChg chg="add del">
          <ac:chgData name="Ли Ицзя" userId="face8d94-5999-42eb-b3c1-a1cf9dc2481e" providerId="ADAL" clId="{899DD01C-E12A-4786-BB64-B34906690B37}" dt="2023-12-04T07:26:03.638" v="398" actId="22"/>
          <ac:spMkLst>
            <pc:docMk/>
            <pc:sldMk cId="2993586322" sldId="11090806"/>
            <ac:spMk id="12" creationId="{0C1200A9-C21B-01F4-9EEC-3ABD67C422E3}"/>
          </ac:spMkLst>
        </pc:spChg>
        <pc:grpChg chg="mod">
          <ac:chgData name="Ли Ицзя" userId="face8d94-5999-42eb-b3c1-a1cf9dc2481e" providerId="ADAL" clId="{899DD01C-E12A-4786-BB64-B34906690B37}" dt="2023-12-04T09:26:09.684" v="2630" actId="1076"/>
          <ac:grpSpMkLst>
            <pc:docMk/>
            <pc:sldMk cId="2993586322" sldId="11090806"/>
            <ac:grpSpMk id="8" creationId="{AD0AF557-1B36-1AA5-A4C3-2C100A3D5FFA}"/>
          </ac:grpSpMkLst>
        </pc:grpChg>
        <pc:picChg chg="add mod">
          <ac:chgData name="Ли Ицзя" userId="face8d94-5999-42eb-b3c1-a1cf9dc2481e" providerId="ADAL" clId="{899DD01C-E12A-4786-BB64-B34906690B37}" dt="2023-12-04T09:26:07.868" v="2629" actId="1076"/>
          <ac:picMkLst>
            <pc:docMk/>
            <pc:sldMk cId="2993586322" sldId="11090806"/>
            <ac:picMk id="14" creationId="{B9C11670-DA42-3152-55CB-0D0D1BE80F5A}"/>
          </ac:picMkLst>
        </pc:picChg>
        <pc:picChg chg="add del mod">
          <ac:chgData name="Ли Ицзя" userId="face8d94-5999-42eb-b3c1-a1cf9dc2481e" providerId="ADAL" clId="{899DD01C-E12A-4786-BB64-B34906690B37}" dt="2023-12-04T09:47:28.967" v="3482" actId="21"/>
          <ac:picMkLst>
            <pc:docMk/>
            <pc:sldMk cId="2993586322" sldId="11090806"/>
            <ac:picMk id="1026" creationId="{187AA7DE-65A5-0C26-C816-4EDCD6BABE65}"/>
          </ac:picMkLst>
        </pc:picChg>
      </pc:sldChg>
      <pc:sldChg chg="addSp delSp add del setBg delDesignElem">
        <pc:chgData name="Ли Ицзя" userId="face8d94-5999-42eb-b3c1-a1cf9dc2481e" providerId="ADAL" clId="{899DD01C-E12A-4786-BB64-B34906690B37}" dt="2023-12-04T09:19:25.937" v="2320"/>
        <pc:sldMkLst>
          <pc:docMk/>
          <pc:sldMk cId="1423574814" sldId="11090807"/>
        </pc:sldMkLst>
        <pc:spChg chg="add del">
          <ac:chgData name="Ли Ицзя" userId="face8d94-5999-42eb-b3c1-a1cf9dc2481e" providerId="ADAL" clId="{899DD01C-E12A-4786-BB64-B34906690B37}" dt="2023-12-04T09:19:25.937" v="2320"/>
          <ac:spMkLst>
            <pc:docMk/>
            <pc:sldMk cId="1423574814" sldId="11090807"/>
            <ac:spMk id="16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09:19:25.937" v="2320"/>
          <ac:spMkLst>
            <pc:docMk/>
            <pc:sldMk cId="1423574814" sldId="11090807"/>
            <ac:spMk id="18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09:19:25.937" v="2320"/>
          <ac:spMkLst>
            <pc:docMk/>
            <pc:sldMk cId="1423574814" sldId="11090807"/>
            <ac:spMk id="20" creationId="{63DAB858-5A0C-4AFF-AAC6-705EDF8DB733}"/>
          </ac:spMkLst>
        </pc:spChg>
      </pc:sldChg>
      <pc:sldChg chg="addSp delSp modSp mod delAnim modAnim modNotesTx">
        <pc:chgData name="Ли Ицзя" userId="face8d94-5999-42eb-b3c1-a1cf9dc2481e" providerId="ADAL" clId="{899DD01C-E12A-4786-BB64-B34906690B37}" dt="2023-12-04T19:20:14.745" v="8087"/>
        <pc:sldMkLst>
          <pc:docMk/>
          <pc:sldMk cId="3028258920" sldId="11090807"/>
        </pc:sldMkLst>
        <pc:spChg chg="mod or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16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18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0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5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7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0:57.154" v="7081" actId="26606"/>
          <ac:spMkLst>
            <pc:docMk/>
            <pc:sldMk cId="3028258920" sldId="11090807"/>
            <ac:spMk id="29" creationId="{63DAB858-5A0C-4AFF-AAC6-705EDF8DB733}"/>
          </ac:spMkLst>
        </pc:spChg>
        <pc:picChg chg="add mod">
          <ac:chgData name="Ли Ицзя" userId="face8d94-5999-42eb-b3c1-a1cf9dc2481e" providerId="ADAL" clId="{899DD01C-E12A-4786-BB64-B34906690B37}" dt="2023-12-04T14:50:57.154" v="7081" actId="26606"/>
          <ac:picMkLst>
            <pc:docMk/>
            <pc:sldMk cId="3028258920" sldId="11090807"/>
            <ac:picMk id="4" creationId="{740C8421-F986-0808-B427-C317DE97088A}"/>
          </ac:picMkLst>
        </pc:picChg>
        <pc:picChg chg="del">
          <ac:chgData name="Ли Ицзя" userId="face8d94-5999-42eb-b3c1-a1cf9dc2481e" providerId="ADAL" clId="{899DD01C-E12A-4786-BB64-B34906690B37}" dt="2023-12-04T09:19:46.088" v="2329" actId="478"/>
          <ac:picMkLst>
            <pc:docMk/>
            <pc:sldMk cId="3028258920" sldId="11090807"/>
            <ac:picMk id="6" creationId="{D2A0FA32-2838-A990-C772-CEB4DF8DF4FD}"/>
          </ac:picMkLst>
        </pc:picChg>
      </pc:sldChg>
      <pc:sldChg chg="addSp delSp modSp new mod ord">
        <pc:chgData name="Ли Ицзя" userId="face8d94-5999-42eb-b3c1-a1cf9dc2481e" providerId="ADAL" clId="{899DD01C-E12A-4786-BB64-B34906690B37}" dt="2023-12-04T14:58:15.651" v="7098"/>
        <pc:sldMkLst>
          <pc:docMk/>
          <pc:sldMk cId="3825077562" sldId="11090808"/>
        </pc:sldMkLst>
        <pc:spChg chg="add del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2" creationId="{3441B4DF-7800-A499-7901-DE2CBB470B15}"/>
          </ac:spMkLst>
        </pc:spChg>
        <pc:spChg chg="add del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3" creationId="{1DDEFB70-59A8-A314-F239-6048A5B7113D}"/>
          </ac:spMkLst>
        </pc:spChg>
        <pc:spChg chg="add del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4" creationId="{D96CE020-9177-123D-AB87-23B78B2525FE}"/>
          </ac:spMkLst>
        </pc:spChg>
        <pc:spChg chg="add del mod">
          <ac:chgData name="Ли Ицзя" userId="face8d94-5999-42eb-b3c1-a1cf9dc2481e" providerId="ADAL" clId="{899DD01C-E12A-4786-BB64-B34906690B37}" dt="2023-12-04T11:13:26.394" v="4638" actId="478"/>
          <ac:spMkLst>
            <pc:docMk/>
            <pc:sldMk cId="3825077562" sldId="11090808"/>
            <ac:spMk id="5" creationId="{4260353F-07FD-A3D5-868F-19D25AFB1C54}"/>
          </ac:spMkLst>
        </pc:spChg>
        <pc:spChg chg="add mod">
          <ac:chgData name="Ли Ицзя" userId="face8d94-5999-42eb-b3c1-a1cf9dc2481e" providerId="ADAL" clId="{899DD01C-E12A-4786-BB64-B34906690B37}" dt="2023-12-04T11:15:12.361" v="4705"/>
          <ac:spMkLst>
            <pc:docMk/>
            <pc:sldMk cId="3825077562" sldId="11090808"/>
            <ac:spMk id="10" creationId="{75C88FAC-EA0C-4C25-7E57-411EE66C1AB2}"/>
          </ac:spMkLst>
        </pc:spChg>
        <pc:picChg chg="add del mod ord">
          <ac:chgData name="Ли Ицзя" userId="face8d94-5999-42eb-b3c1-a1cf9dc2481e" providerId="ADAL" clId="{899DD01C-E12A-4786-BB64-B34906690B37}" dt="2023-12-04T11:13:24.647" v="4637" actId="22"/>
          <ac:picMkLst>
            <pc:docMk/>
            <pc:sldMk cId="3825077562" sldId="11090808"/>
            <ac:picMk id="7" creationId="{5F85390F-F125-0C1A-C11D-147A61A1C6D1}"/>
          </ac:picMkLst>
        </pc:picChg>
        <pc:picChg chg="add mod">
          <ac:chgData name="Ли Ицзя" userId="face8d94-5999-42eb-b3c1-a1cf9dc2481e" providerId="ADAL" clId="{899DD01C-E12A-4786-BB64-B34906690B37}" dt="2023-12-04T11:14:42.137" v="4676" actId="14100"/>
          <ac:picMkLst>
            <pc:docMk/>
            <pc:sldMk cId="3825077562" sldId="11090808"/>
            <ac:picMk id="9" creationId="{8535A636-3ABC-7A5B-3ED5-92DE21E2D5AB}"/>
          </ac:picMkLst>
        </pc:picChg>
        <pc:picChg chg="add del mod">
          <ac:chgData name="Ли Ицзя" userId="face8d94-5999-42eb-b3c1-a1cf9dc2481e" providerId="ADAL" clId="{899DD01C-E12A-4786-BB64-B34906690B37}" dt="2023-12-04T11:25:07.895" v="4793" actId="478"/>
          <ac:picMkLst>
            <pc:docMk/>
            <pc:sldMk cId="3825077562" sldId="11090808"/>
            <ac:picMk id="12" creationId="{5B91680E-AE64-9765-D8AE-29FFC92DACFD}"/>
          </ac:picMkLst>
        </pc:picChg>
        <pc:picChg chg="add del mod">
          <ac:chgData name="Ли Ицзя" userId="face8d94-5999-42eb-b3c1-a1cf9dc2481e" providerId="ADAL" clId="{899DD01C-E12A-4786-BB64-B34906690B37}" dt="2023-12-04T11:25:12.185" v="4796" actId="478"/>
          <ac:picMkLst>
            <pc:docMk/>
            <pc:sldMk cId="3825077562" sldId="11090808"/>
            <ac:picMk id="14" creationId="{F1A973DA-8FF4-D859-3D5B-B7B74EC644A7}"/>
          </ac:picMkLst>
        </pc:picChg>
        <pc:picChg chg="add mod">
          <ac:chgData name="Ли Ицзя" userId="face8d94-5999-42eb-b3c1-a1cf9dc2481e" providerId="ADAL" clId="{899DD01C-E12A-4786-BB64-B34906690B37}" dt="2023-12-04T11:25:22.463" v="4798" actId="1076"/>
          <ac:picMkLst>
            <pc:docMk/>
            <pc:sldMk cId="3825077562" sldId="11090808"/>
            <ac:picMk id="16" creationId="{28F534A5-590E-6C5E-F92C-BA41E816A95B}"/>
          </ac:picMkLst>
        </pc:picChg>
      </pc:sldChg>
      <pc:sldChg chg="addSp delSp modSp new mod ord">
        <pc:chgData name="Ли Ицзя" userId="face8d94-5999-42eb-b3c1-a1cf9dc2481e" providerId="ADAL" clId="{899DD01C-E12A-4786-BB64-B34906690B37}" dt="2023-12-04T14:58:15.651" v="7098"/>
        <pc:sldMkLst>
          <pc:docMk/>
          <pc:sldMk cId="517656667" sldId="11090809"/>
        </pc:sldMkLst>
        <pc:spChg chg="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2" creationId="{CC0394F7-7EE8-055C-8EDD-1D5095C55253}"/>
          </ac:spMkLst>
        </pc:spChg>
        <pc:spChg chg="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3" creationId="{AE512B27-E03E-CB0E-05D5-68B06FD830E2}"/>
          </ac:spMkLst>
        </pc:spChg>
        <pc:spChg chg="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4" creationId="{E52CCF6D-6832-7DA1-3233-8C06E7571851}"/>
          </ac:spMkLst>
        </pc:spChg>
        <pc:spChg chg="add del">
          <ac:chgData name="Ли Ицзя" userId="face8d94-5999-42eb-b3c1-a1cf9dc2481e" providerId="ADAL" clId="{899DD01C-E12A-4786-BB64-B34906690B37}" dt="2023-12-04T11:14:17.259" v="4673" actId="478"/>
          <ac:spMkLst>
            <pc:docMk/>
            <pc:sldMk cId="517656667" sldId="11090809"/>
            <ac:spMk id="5" creationId="{1E6CE095-F376-78F7-E5F5-8DDB01DD1938}"/>
          </ac:spMkLst>
        </pc:spChg>
        <pc:picChg chg="add del mod">
          <ac:chgData name="Ли Ицзя" userId="face8d94-5999-42eb-b3c1-a1cf9dc2481e" providerId="ADAL" clId="{899DD01C-E12A-4786-BB64-B34906690B37}" dt="2023-12-04T11:14:15.571" v="4672"/>
          <ac:picMkLst>
            <pc:docMk/>
            <pc:sldMk cId="517656667" sldId="11090809"/>
            <ac:picMk id="6" creationId="{00B5837E-ECC7-B736-C612-29E86A14A6D4}"/>
          </ac:picMkLst>
        </pc:picChg>
        <pc:picChg chg="add mod">
          <ac:chgData name="Ли Ицзя" userId="face8d94-5999-42eb-b3c1-a1cf9dc2481e" providerId="ADAL" clId="{899DD01C-E12A-4786-BB64-B34906690B37}" dt="2023-12-04T11:14:19.260" v="4675" actId="1076"/>
          <ac:picMkLst>
            <pc:docMk/>
            <pc:sldMk cId="517656667" sldId="11090809"/>
            <ac:picMk id="7" creationId="{D2EE3C68-1BBB-223B-CB47-06AF30D8C0B4}"/>
          </ac:picMkLst>
        </pc:picChg>
      </pc:sldChg>
      <pc:sldChg chg="add ord">
        <pc:chgData name="Ли Ицзя" userId="face8d94-5999-42eb-b3c1-a1cf9dc2481e" providerId="ADAL" clId="{899DD01C-E12A-4786-BB64-B34906690B37}" dt="2023-12-04T12:31:14.854" v="6101"/>
        <pc:sldMkLst>
          <pc:docMk/>
          <pc:sldMk cId="2451426419" sldId="11090810"/>
        </pc:sldMkLst>
      </pc:sldChg>
      <pc:sldChg chg="addSp delSp modSp mod modAnim">
        <pc:chgData name="Ли Ицзя" userId="face8d94-5999-42eb-b3c1-a1cf9dc2481e" providerId="ADAL" clId="{899DD01C-E12A-4786-BB64-B34906690B37}" dt="2023-12-04T19:20:17.901" v="8088"/>
        <pc:sldMkLst>
          <pc:docMk/>
          <pc:sldMk cId="44642670" sldId="11090811"/>
        </pc:sldMkLst>
        <pc:spChg chg="mod or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5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7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29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34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36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3:46.611" v="7089" actId="26606"/>
          <ac:spMkLst>
            <pc:docMk/>
            <pc:sldMk cId="44642670" sldId="11090811"/>
            <ac:spMk id="38" creationId="{63DAB858-5A0C-4AFF-AAC6-705EDF8DB733}"/>
          </ac:spMkLst>
        </pc:spChg>
        <pc:picChg chg="del">
          <ac:chgData name="Ли Ицзя" userId="face8d94-5999-42eb-b3c1-a1cf9dc2481e" providerId="ADAL" clId="{899DD01C-E12A-4786-BB64-B34906690B37}" dt="2023-12-04T14:53:07.251" v="7087" actId="478"/>
          <ac:picMkLst>
            <pc:docMk/>
            <pc:sldMk cId="44642670" sldId="11090811"/>
            <ac:picMk id="4" creationId="{740C8421-F986-0808-B427-C317DE97088A}"/>
          </ac:picMkLst>
        </pc:picChg>
        <pc:picChg chg="add mod">
          <ac:chgData name="Ли Ицзя" userId="face8d94-5999-42eb-b3c1-a1cf9dc2481e" providerId="ADAL" clId="{899DD01C-E12A-4786-BB64-B34906690B37}" dt="2023-12-04T14:53:46.611" v="7089" actId="26606"/>
          <ac:picMkLst>
            <pc:docMk/>
            <pc:sldMk cId="44642670" sldId="11090811"/>
            <ac:picMk id="5" creationId="{27AA301F-3F70-6143-A6B3-177164143009}"/>
          </ac:picMkLst>
        </pc:picChg>
      </pc:sldChg>
      <pc:sldChg chg="addSp delSp add del setBg delDesignElem">
        <pc:chgData name="Ли Ицзя" userId="face8d94-5999-42eb-b3c1-a1cf9dc2481e" providerId="ADAL" clId="{899DD01C-E12A-4786-BB64-B34906690B37}" dt="2023-12-04T14:52:39.361" v="7084"/>
        <pc:sldMkLst>
          <pc:docMk/>
          <pc:sldMk cId="531890901" sldId="11090811"/>
        </pc:sldMkLst>
        <pc:spChg chg="add del">
          <ac:chgData name="Ли Ицзя" userId="face8d94-5999-42eb-b3c1-a1cf9dc2481e" providerId="ADAL" clId="{899DD01C-E12A-4786-BB64-B34906690B37}" dt="2023-12-04T14:52:39.361" v="7084"/>
          <ac:spMkLst>
            <pc:docMk/>
            <pc:sldMk cId="531890901" sldId="11090811"/>
            <ac:spMk id="25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14:52:39.361" v="7084"/>
          <ac:spMkLst>
            <pc:docMk/>
            <pc:sldMk cId="531890901" sldId="11090811"/>
            <ac:spMk id="27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14:52:39.361" v="7084"/>
          <ac:spMkLst>
            <pc:docMk/>
            <pc:sldMk cId="531890901" sldId="11090811"/>
            <ac:spMk id="29" creationId="{63DAB858-5A0C-4AFF-AAC6-705EDF8DB733}"/>
          </ac:spMkLst>
        </pc:spChg>
      </pc:sldChg>
      <pc:sldChg chg="addSp delSp modSp mod modAnim">
        <pc:chgData name="Ли Ицзя" userId="face8d94-5999-42eb-b3c1-a1cf9dc2481e" providerId="ADAL" clId="{899DD01C-E12A-4786-BB64-B34906690B37}" dt="2023-12-04T19:20:19.917" v="8089"/>
        <pc:sldMkLst>
          <pc:docMk/>
          <pc:sldMk cId="2952881609" sldId="11090812"/>
        </pc:sldMkLst>
        <pc:spChg chg="mod or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34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36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38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43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45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4:55:44.970" v="7093" actId="26606"/>
          <ac:spMkLst>
            <pc:docMk/>
            <pc:sldMk cId="2952881609" sldId="11090812"/>
            <ac:spMk id="47" creationId="{63DAB858-5A0C-4AFF-AAC6-705EDF8DB733}"/>
          </ac:spMkLst>
        </pc:spChg>
        <pc:picChg chg="add mod">
          <ac:chgData name="Ли Ицзя" userId="face8d94-5999-42eb-b3c1-a1cf9dc2481e" providerId="ADAL" clId="{899DD01C-E12A-4786-BB64-B34906690B37}" dt="2023-12-04T14:55:44.970" v="7093" actId="26606"/>
          <ac:picMkLst>
            <pc:docMk/>
            <pc:sldMk cId="2952881609" sldId="11090812"/>
            <ac:picMk id="4" creationId="{18AC8799-67D8-46E9-79A6-80FC8EB804DF}"/>
          </ac:picMkLst>
        </pc:picChg>
        <pc:picChg chg="del">
          <ac:chgData name="Ли Ицзя" userId="face8d94-5999-42eb-b3c1-a1cf9dc2481e" providerId="ADAL" clId="{899DD01C-E12A-4786-BB64-B34906690B37}" dt="2023-12-04T14:54:29.376" v="7091" actId="478"/>
          <ac:picMkLst>
            <pc:docMk/>
            <pc:sldMk cId="2952881609" sldId="11090812"/>
            <ac:picMk id="5" creationId="{27AA301F-3F70-6143-A6B3-177164143009}"/>
          </ac:picMkLst>
        </pc:picChg>
      </pc:sldChg>
      <pc:sldChg chg="addSp delSp modSp new mod modClrScheme chgLayout modNotesTx">
        <pc:chgData name="Ли Ицзя" userId="face8d94-5999-42eb-b3c1-a1cf9dc2481e" providerId="ADAL" clId="{899DD01C-E12A-4786-BB64-B34906690B37}" dt="2023-12-04T17:46:22.332" v="8047"/>
        <pc:sldMkLst>
          <pc:docMk/>
          <pc:sldMk cId="738701549" sldId="11090813"/>
        </pc:sldMkLst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2" creationId="{6AECB7D6-B56B-3272-1FD9-B4720E78C2BB}"/>
          </ac:spMkLst>
        </pc:spChg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3" creationId="{3E6884E8-74FC-F471-27DE-4E21C39251A3}"/>
          </ac:spMkLst>
        </pc:spChg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4" creationId="{40AC64DD-99A2-4B9B-69EB-191B56FAEF41}"/>
          </ac:spMkLst>
        </pc:spChg>
        <pc:spChg chg="del">
          <ac:chgData name="Ли Ицзя" userId="face8d94-5999-42eb-b3c1-a1cf9dc2481e" providerId="ADAL" clId="{899DD01C-E12A-4786-BB64-B34906690B37}" dt="2023-12-04T17:40:40.563" v="7978" actId="700"/>
          <ac:spMkLst>
            <pc:docMk/>
            <pc:sldMk cId="738701549" sldId="11090813"/>
            <ac:spMk id="5" creationId="{59F75566-F882-862D-C946-9A60023ED6B0}"/>
          </ac:spMkLst>
        </pc:spChg>
        <pc:spChg chg="add mod">
          <ac:chgData name="Ли Ицзя" userId="face8d94-5999-42eb-b3c1-a1cf9dc2481e" providerId="ADAL" clId="{899DD01C-E12A-4786-BB64-B34906690B37}" dt="2023-12-04T17:41:37.044" v="7982" actId="1076"/>
          <ac:spMkLst>
            <pc:docMk/>
            <pc:sldMk cId="738701549" sldId="11090813"/>
            <ac:spMk id="6" creationId="{D78FDD96-C9A9-2796-5EB5-B18CB45D2E52}"/>
          </ac:spMkLst>
        </pc:spChg>
        <pc:spChg chg="add mod">
          <ac:chgData name="Ли Ицзя" userId="face8d94-5999-42eb-b3c1-a1cf9dc2481e" providerId="ADAL" clId="{899DD01C-E12A-4786-BB64-B34906690B37}" dt="2023-12-04T17:43:13.838" v="8018" actId="1076"/>
          <ac:spMkLst>
            <pc:docMk/>
            <pc:sldMk cId="738701549" sldId="11090813"/>
            <ac:spMk id="7" creationId="{D650C189-81DF-3DA1-0625-78D81D847B28}"/>
          </ac:spMkLst>
        </pc:spChg>
        <pc:picChg chg="add mod">
          <ac:chgData name="Ли Ицзя" userId="face8d94-5999-42eb-b3c1-a1cf9dc2481e" providerId="ADAL" clId="{899DD01C-E12A-4786-BB64-B34906690B37}" dt="2023-12-04T17:42:34.553" v="8000" actId="1076"/>
          <ac:picMkLst>
            <pc:docMk/>
            <pc:sldMk cId="738701549" sldId="11090813"/>
            <ac:picMk id="1026" creationId="{B304B19C-60FB-643E-F10F-C1AD544FE0F8}"/>
          </ac:picMkLst>
        </pc:picChg>
        <pc:picChg chg="add mod">
          <ac:chgData name="Ли Ицзя" userId="face8d94-5999-42eb-b3c1-a1cf9dc2481e" providerId="ADAL" clId="{899DD01C-E12A-4786-BB64-B34906690B37}" dt="2023-12-04T17:42:28.939" v="7997" actId="14100"/>
          <ac:picMkLst>
            <pc:docMk/>
            <pc:sldMk cId="738701549" sldId="11090813"/>
            <ac:picMk id="1028" creationId="{4C1E0A02-5531-7F2C-CA3B-C1FC4994B27B}"/>
          </ac:picMkLst>
        </pc:picChg>
      </pc:sldChg>
      <pc:sldChg chg="addSp modSp new mod modNotesTx">
        <pc:chgData name="Ли Ицзя" userId="face8d94-5999-42eb-b3c1-a1cf9dc2481e" providerId="ADAL" clId="{899DD01C-E12A-4786-BB64-B34906690B37}" dt="2023-12-04T17:46:20.528" v="8046"/>
        <pc:sldMkLst>
          <pc:docMk/>
          <pc:sldMk cId="437008119" sldId="11090814"/>
        </pc:sldMkLst>
        <pc:spChg chg="add mod ord">
          <ac:chgData name="Ли Ицзя" userId="face8d94-5999-42eb-b3c1-a1cf9dc2481e" providerId="ADAL" clId="{899DD01C-E12A-4786-BB64-B34906690B37}" dt="2023-12-04T17:44:30.662" v="8045" actId="1076"/>
          <ac:spMkLst>
            <pc:docMk/>
            <pc:sldMk cId="437008119" sldId="11090814"/>
            <ac:spMk id="2" creationId="{D3A22F62-07A4-DAF6-5C4A-E5601BD025E9}"/>
          </ac:spMkLst>
        </pc:spChg>
        <pc:picChg chg="add mod">
          <ac:chgData name="Ли Ицзя" userId="face8d94-5999-42eb-b3c1-a1cf9dc2481e" providerId="ADAL" clId="{899DD01C-E12A-4786-BB64-B34906690B37}" dt="2023-12-04T17:44:15.620" v="8042" actId="1076"/>
          <ac:picMkLst>
            <pc:docMk/>
            <pc:sldMk cId="437008119" sldId="11090814"/>
            <ac:picMk id="2050" creationId="{A2350A49-DF59-70A6-47A0-68A5AF2B1415}"/>
          </ac:picMkLst>
        </pc:picChg>
      </pc:sldChg>
      <pc:sldChg chg="addSp delSp modSp mod ord">
        <pc:chgData name="Ли Ицзя" userId="face8d94-5999-42eb-b3c1-a1cf9dc2481e" providerId="ADAL" clId="{899DD01C-E12A-4786-BB64-B34906690B37}" dt="2023-12-04T19:25:49.586" v="8098"/>
        <pc:sldMkLst>
          <pc:docMk/>
          <pc:sldMk cId="7543562" sldId="11090815"/>
        </pc:sldMkLst>
        <pc:spChg chg="mod or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2" creationId="{16376DD4-4039-682B-2823-77AD326F2B5C}"/>
          </ac:spMkLst>
        </pc:spChg>
        <pc:spChg chg="del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34" creationId="{F12E7CC5-C78B-4EBD-9565-3FA00FAA6CF2}"/>
          </ac:spMkLst>
        </pc:spChg>
        <pc:spChg chg="del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36" creationId="{3A4529A5-F675-429F-8044-01372BB13422}"/>
          </ac:spMkLst>
        </pc:spChg>
        <pc:spChg chg="del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38" creationId="{63DAB858-5A0C-4AFF-AAC6-705EDF8DB733}"/>
          </ac:spMkLst>
        </pc:spChg>
        <pc:spChg chg="ad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43" creationId="{F12E7CC5-C78B-4EBD-9565-3FA00FAA6CF2}"/>
          </ac:spMkLst>
        </pc:spChg>
        <pc:spChg chg="ad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45" creationId="{3A4529A5-F675-429F-8044-01372BB13422}"/>
          </ac:spMkLst>
        </pc:spChg>
        <pc:spChg chg="add">
          <ac:chgData name="Ли Ицзя" userId="face8d94-5999-42eb-b3c1-a1cf9dc2481e" providerId="ADAL" clId="{899DD01C-E12A-4786-BB64-B34906690B37}" dt="2023-12-04T19:25:11.772" v="8096" actId="26606"/>
          <ac:spMkLst>
            <pc:docMk/>
            <pc:sldMk cId="7543562" sldId="11090815"/>
            <ac:spMk id="47" creationId="{63DAB858-5A0C-4AFF-AAC6-705EDF8DB733}"/>
          </ac:spMkLst>
        </pc:spChg>
        <pc:picChg chg="add mod">
          <ac:chgData name="Ли Ицзя" userId="face8d94-5999-42eb-b3c1-a1cf9dc2481e" providerId="ADAL" clId="{899DD01C-E12A-4786-BB64-B34906690B37}" dt="2023-12-04T19:25:11.772" v="8096" actId="26606"/>
          <ac:picMkLst>
            <pc:docMk/>
            <pc:sldMk cId="7543562" sldId="11090815"/>
            <ac:picMk id="4" creationId="{F25A5A22-C0AA-F77D-5DEA-41871B6D17B4}"/>
          </ac:picMkLst>
        </pc:picChg>
        <pc:picChg chg="del">
          <ac:chgData name="Ли Ицзя" userId="face8d94-5999-42eb-b3c1-a1cf9dc2481e" providerId="ADAL" clId="{899DD01C-E12A-4786-BB64-B34906690B37}" dt="2023-12-04T19:23:14.497" v="8094" actId="478"/>
          <ac:picMkLst>
            <pc:docMk/>
            <pc:sldMk cId="7543562" sldId="11090815"/>
            <ac:picMk id="7" creationId="{D31905C9-9920-180E-8946-6BE3E2218BE5}"/>
          </ac:picMkLst>
        </pc:picChg>
      </pc:sldChg>
      <pc:sldChg chg="addSp delSp add del setBg delDesignElem">
        <pc:chgData name="Ли Ицзя" userId="face8d94-5999-42eb-b3c1-a1cf9dc2481e" providerId="ADAL" clId="{899DD01C-E12A-4786-BB64-B34906690B37}" dt="2023-12-04T19:22:53.034" v="8092"/>
        <pc:sldMkLst>
          <pc:docMk/>
          <pc:sldMk cId="2263273855" sldId="11090815"/>
        </pc:sldMkLst>
        <pc:spChg chg="add del">
          <ac:chgData name="Ли Ицзя" userId="face8d94-5999-42eb-b3c1-a1cf9dc2481e" providerId="ADAL" clId="{899DD01C-E12A-4786-BB64-B34906690B37}" dt="2023-12-04T19:22:53.034" v="8092"/>
          <ac:spMkLst>
            <pc:docMk/>
            <pc:sldMk cId="2263273855" sldId="11090815"/>
            <ac:spMk id="34" creationId="{F12E7CC5-C78B-4EBD-9565-3FA00FAA6CF2}"/>
          </ac:spMkLst>
        </pc:spChg>
        <pc:spChg chg="add del">
          <ac:chgData name="Ли Ицзя" userId="face8d94-5999-42eb-b3c1-a1cf9dc2481e" providerId="ADAL" clId="{899DD01C-E12A-4786-BB64-B34906690B37}" dt="2023-12-04T19:22:53.034" v="8092"/>
          <ac:spMkLst>
            <pc:docMk/>
            <pc:sldMk cId="2263273855" sldId="11090815"/>
            <ac:spMk id="36" creationId="{3A4529A5-F675-429F-8044-01372BB13422}"/>
          </ac:spMkLst>
        </pc:spChg>
        <pc:spChg chg="add del">
          <ac:chgData name="Ли Ицзя" userId="face8d94-5999-42eb-b3c1-a1cf9dc2481e" providerId="ADAL" clId="{899DD01C-E12A-4786-BB64-B34906690B37}" dt="2023-12-04T19:22:53.034" v="8092"/>
          <ac:spMkLst>
            <pc:docMk/>
            <pc:sldMk cId="2263273855" sldId="11090815"/>
            <ac:spMk id="38" creationId="{63DAB858-5A0C-4AFF-AAC6-705EDF8DB733}"/>
          </ac:spMkLst>
        </pc:spChg>
      </pc:sldChg>
    </pc:docChg>
  </pc:docChgLst>
  <pc:docChgLst>
    <pc:chgData name="Ли Ицзя" userId="face8d94-5999-42eb-b3c1-a1cf9dc2481e" providerId="ADAL" clId="{4507827F-54EC-4FBA-B303-B1428A6CF238}"/>
    <pc:docChg chg="undo redo custSel addSld delSld modSld sldOrd delSection modSection">
      <pc:chgData name="Ли Ицзя" userId="face8d94-5999-42eb-b3c1-a1cf9dc2481e" providerId="ADAL" clId="{4507827F-54EC-4FBA-B303-B1428A6CF238}" dt="2023-12-05T08:22:33.735" v="1502"/>
      <pc:docMkLst>
        <pc:docMk/>
      </pc:docMkLst>
      <pc:sldChg chg="modSp mod">
        <pc:chgData name="Ли Ицзя" userId="face8d94-5999-42eb-b3c1-a1cf9dc2481e" providerId="ADAL" clId="{4507827F-54EC-4FBA-B303-B1428A6CF238}" dt="2023-12-05T06:21:54.538" v="43" actId="20577"/>
        <pc:sldMkLst>
          <pc:docMk/>
          <pc:sldMk cId="0" sldId="256"/>
        </pc:sldMkLst>
        <pc:spChg chg="mod">
          <ac:chgData name="Ли Ицзя" userId="face8d94-5999-42eb-b3c1-a1cf9dc2481e" providerId="ADAL" clId="{4507827F-54EC-4FBA-B303-B1428A6CF238}" dt="2023-12-05T06:21:14.423" v="18" actId="207"/>
          <ac:spMkLst>
            <pc:docMk/>
            <pc:sldMk cId="0" sldId="256"/>
            <ac:spMk id="1511" creationId="{00000000-0000-0000-0000-000000000000}"/>
          </ac:spMkLst>
        </pc:spChg>
        <pc:spChg chg="mod">
          <ac:chgData name="Ли Ицзя" userId="face8d94-5999-42eb-b3c1-a1cf9dc2481e" providerId="ADAL" clId="{4507827F-54EC-4FBA-B303-B1428A6CF238}" dt="2023-12-05T06:21:18.644" v="19" actId="207"/>
          <ac:spMkLst>
            <pc:docMk/>
            <pc:sldMk cId="0" sldId="256"/>
            <ac:spMk id="1514" creationId="{00000000-0000-0000-0000-000000000000}"/>
          </ac:spMkLst>
        </pc:spChg>
        <pc:spChg chg="mod">
          <ac:chgData name="Ли Ицзя" userId="face8d94-5999-42eb-b3c1-a1cf9dc2481e" providerId="ADAL" clId="{4507827F-54EC-4FBA-B303-B1428A6CF238}" dt="2023-12-05T06:21:29.122" v="21" actId="207"/>
          <ac:spMkLst>
            <pc:docMk/>
            <pc:sldMk cId="0" sldId="256"/>
            <ac:spMk id="1517" creationId="{00000000-0000-0000-0000-000000000000}"/>
          </ac:spMkLst>
        </pc:spChg>
        <pc:spChg chg="mod">
          <ac:chgData name="Ли Ицзя" userId="face8d94-5999-42eb-b3c1-a1cf9dc2481e" providerId="ADAL" clId="{4507827F-54EC-4FBA-B303-B1428A6CF238}" dt="2023-12-05T06:21:54.538" v="43" actId="20577"/>
          <ac:spMkLst>
            <pc:docMk/>
            <pc:sldMk cId="0" sldId="256"/>
            <ac:spMk id="1518" creationId="{00000000-0000-0000-0000-000000000000}"/>
          </ac:spMkLst>
        </pc:spChg>
      </pc:sldChg>
      <pc:sldChg chg="delSp modSp mod delAnim modNotesTx">
        <pc:chgData name="Ли Ицзя" userId="face8d94-5999-42eb-b3c1-a1cf9dc2481e" providerId="ADAL" clId="{4507827F-54EC-4FBA-B303-B1428A6CF238}" dt="2023-12-05T07:41:33.348" v="1156" actId="1076"/>
        <pc:sldMkLst>
          <pc:docMk/>
          <pc:sldMk cId="0" sldId="259"/>
        </pc:sldMkLst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1" creationId="{9065BBE5-3A0A-BC1F-5059-4D57D499BCDE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2" creationId="{34BFDC5E-EA84-4D8E-872D-150D3E6D14E7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3" creationId="{129AD46D-7E59-F570-0962-C1C88FA6B750}"/>
          </ac:grpSpMkLst>
        </pc:grpChg>
        <pc:grpChg chg="del">
          <ac:chgData name="Ли Ицзя" userId="face8d94-5999-42eb-b3c1-a1cf9dc2481e" providerId="ADAL" clId="{4507827F-54EC-4FBA-B303-B1428A6CF238}" dt="2023-12-05T07:41:28.273" v="1155" actId="478"/>
          <ac:grpSpMkLst>
            <pc:docMk/>
            <pc:sldMk cId="0" sldId="259"/>
            <ac:grpSpMk id="14" creationId="{EAEAE636-5D83-5E51-F932-FDCA35AB9179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5" creationId="{7177298A-E457-483E-C498-13C58360F44B}"/>
          </ac:grpSpMkLst>
        </pc:grpChg>
        <pc:grpChg chg="mod">
          <ac:chgData name="Ли Ицзя" userId="face8d94-5999-42eb-b3c1-a1cf9dc2481e" providerId="ADAL" clId="{4507827F-54EC-4FBA-B303-B1428A6CF238}" dt="2023-12-05T07:41:33.348" v="1156" actId="1076"/>
          <ac:grpSpMkLst>
            <pc:docMk/>
            <pc:sldMk cId="0" sldId="259"/>
            <ac:grpSpMk id="16" creationId="{C7CF3475-4A6C-2D8C-5C31-78E74EA6D71F}"/>
          </ac:grpSpMkLst>
        </pc:grpChg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26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261"/>
        </pc:sldMkLst>
      </pc:sldChg>
      <pc:sldChg chg="addSp delSp modSp mod modNotesTx">
        <pc:chgData name="Ли Ицзя" userId="face8d94-5999-42eb-b3c1-a1cf9dc2481e" providerId="ADAL" clId="{4507827F-54EC-4FBA-B303-B1428A6CF238}" dt="2023-12-05T07:46:12.418" v="1193" actId="1076"/>
        <pc:sldMkLst>
          <pc:docMk/>
          <pc:sldMk cId="0" sldId="311"/>
        </pc:sldMkLst>
        <pc:picChg chg="add mod">
          <ac:chgData name="Ли Ицзя" userId="face8d94-5999-42eb-b3c1-a1cf9dc2481e" providerId="ADAL" clId="{4507827F-54EC-4FBA-B303-B1428A6CF238}" dt="2023-12-05T07:46:12.418" v="1193" actId="1076"/>
          <ac:picMkLst>
            <pc:docMk/>
            <pc:sldMk cId="0" sldId="311"/>
            <ac:picMk id="37" creationId="{9AF6B760-B6B9-5214-1D8E-B95776BEBA88}"/>
          </ac:picMkLst>
        </pc:picChg>
        <pc:picChg chg="add del mod">
          <ac:chgData name="Ли Ицзя" userId="face8d94-5999-42eb-b3c1-a1cf9dc2481e" providerId="ADAL" clId="{4507827F-54EC-4FBA-B303-B1428A6CF238}" dt="2023-12-05T07:45:51.351" v="1189" actId="21"/>
          <ac:picMkLst>
            <pc:docMk/>
            <pc:sldMk cId="0" sldId="311"/>
            <ac:picMk id="39" creationId="{D6B1D2EB-A841-65F1-007D-82E70D8308D3}"/>
          </ac:picMkLst>
        </pc:picChg>
        <pc:picChg chg="add del mod">
          <ac:chgData name="Ли Ицзя" userId="face8d94-5999-42eb-b3c1-a1cf9dc2481e" providerId="ADAL" clId="{4507827F-54EC-4FBA-B303-B1428A6CF238}" dt="2023-12-05T07:45:22.228" v="1181" actId="21"/>
          <ac:picMkLst>
            <pc:docMk/>
            <pc:sldMk cId="0" sldId="311"/>
            <ac:picMk id="41" creationId="{E85CA433-179B-0742-BD2C-95AFD4770FFF}"/>
          </ac:picMkLst>
        </pc:picChg>
        <pc:picChg chg="add del mod">
          <ac:chgData name="Ли Ицзя" userId="face8d94-5999-42eb-b3c1-a1cf9dc2481e" providerId="ADAL" clId="{4507827F-54EC-4FBA-B303-B1428A6CF238}" dt="2023-12-05T07:45:37.567" v="1185" actId="21"/>
          <ac:picMkLst>
            <pc:docMk/>
            <pc:sldMk cId="0" sldId="311"/>
            <ac:picMk id="43" creationId="{1E378C2A-55D1-45DE-3560-8F4E43F8A8A8}"/>
          </ac:picMkLst>
        </pc:picChg>
        <pc:picChg chg="add del mod">
          <ac:chgData name="Ли Ицзя" userId="face8d94-5999-42eb-b3c1-a1cf9dc2481e" providerId="ADAL" clId="{4507827F-54EC-4FBA-B303-B1428A6CF238}" dt="2023-12-05T07:45:07.146" v="1177" actId="21"/>
          <ac:picMkLst>
            <pc:docMk/>
            <pc:sldMk cId="0" sldId="311"/>
            <ac:picMk id="45" creationId="{9C98A410-F529-E445-4E15-B12006ABAC5D}"/>
          </ac:picMkLst>
        </pc:picChg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1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2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4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75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3457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3458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3459"/>
        </pc:sldMkLst>
      </pc:sldChg>
      <pc:sldChg chg="ord">
        <pc:chgData name="Ли Ицзя" userId="face8d94-5999-42eb-b3c1-a1cf9dc2481e" providerId="ADAL" clId="{4507827F-54EC-4FBA-B303-B1428A6CF238}" dt="2023-12-05T07:32:30.851" v="883"/>
        <pc:sldMkLst>
          <pc:docMk/>
          <pc:sldMk cId="1663230416" sldId="3624"/>
        </pc:sldMkLst>
      </pc:sldChg>
      <pc:sldChg chg="ord">
        <pc:chgData name="Ли Ицзя" userId="face8d94-5999-42eb-b3c1-a1cf9dc2481e" providerId="ADAL" clId="{4507827F-54EC-4FBA-B303-B1428A6CF238}" dt="2023-12-05T07:10:57.183" v="587"/>
        <pc:sldMkLst>
          <pc:docMk/>
          <pc:sldMk cId="2699643725" sldId="362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696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2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21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1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6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39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0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2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3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4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46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83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84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0" sldId="11090785"/>
        </pc:sldMkLst>
      </pc:sldChg>
      <pc:sldChg chg="del">
        <pc:chgData name="Ли Ицзя" userId="face8d94-5999-42eb-b3c1-a1cf9dc2481e" providerId="ADAL" clId="{4507827F-54EC-4FBA-B303-B1428A6CF238}" dt="2023-12-04T19:54:51.379" v="0" actId="47"/>
        <pc:sldMkLst>
          <pc:docMk/>
          <pc:sldMk cId="2206004800" sldId="11090786"/>
        </pc:sldMkLst>
      </pc:sldChg>
      <pc:sldChg chg="addSp modSp mod modAnim modNotesTx">
        <pc:chgData name="Ли Ицзя" userId="face8d94-5999-42eb-b3c1-a1cf9dc2481e" providerId="ADAL" clId="{4507827F-54EC-4FBA-B303-B1428A6CF238}" dt="2023-12-05T08:21:26.145" v="1501"/>
        <pc:sldMkLst>
          <pc:docMk/>
          <pc:sldMk cId="349923426" sldId="11090790"/>
        </pc:sldMkLst>
        <pc:spChg chg="mod">
          <ac:chgData name="Ли Ицзя" userId="face8d94-5999-42eb-b3c1-a1cf9dc2481e" providerId="ADAL" clId="{4507827F-54EC-4FBA-B303-B1428A6CF238}" dt="2023-12-05T08:12:56.880" v="1442" actId="207"/>
          <ac:spMkLst>
            <pc:docMk/>
            <pc:sldMk cId="349923426" sldId="11090790"/>
            <ac:spMk id="3" creationId="{150199E7-3A0C-FC23-6D2E-2FD17C7A49E6}"/>
          </ac:spMkLst>
        </pc:spChg>
        <pc:spChg chg="mod">
          <ac:chgData name="Ли Ицзя" userId="face8d94-5999-42eb-b3c1-a1cf9dc2481e" providerId="ADAL" clId="{4507827F-54EC-4FBA-B303-B1428A6CF238}" dt="2023-12-05T08:12:46.465" v="1441" actId="207"/>
          <ac:spMkLst>
            <pc:docMk/>
            <pc:sldMk cId="349923426" sldId="11090790"/>
            <ac:spMk id="6" creationId="{989D4181-214B-CEAD-E0E7-E37CE2D39D49}"/>
          </ac:spMkLst>
        </pc:spChg>
        <pc:spChg chg="mod">
          <ac:chgData name="Ли Ицзя" userId="face8d94-5999-42eb-b3c1-a1cf9dc2481e" providerId="ADAL" clId="{4507827F-54EC-4FBA-B303-B1428A6CF238}" dt="2023-12-05T06:55:21.452" v="425" actId="207"/>
          <ac:spMkLst>
            <pc:docMk/>
            <pc:sldMk cId="349923426" sldId="11090790"/>
            <ac:spMk id="8" creationId="{C58916D6-D42F-38CF-C903-94A25623E1BC}"/>
          </ac:spMkLst>
        </pc:spChg>
        <pc:picChg chg="add mod">
          <ac:chgData name="Ли Ицзя" userId="face8d94-5999-42eb-b3c1-a1cf9dc2481e" providerId="ADAL" clId="{4507827F-54EC-4FBA-B303-B1428A6CF238}" dt="2023-12-05T07:46:16.367" v="1194" actId="1076"/>
          <ac:picMkLst>
            <pc:docMk/>
            <pc:sldMk cId="349923426" sldId="11090790"/>
            <ac:picMk id="10" creationId="{DA52B04A-6133-B1D0-45FC-BAD96B1FAE4E}"/>
          </ac:picMkLst>
        </pc:picChg>
      </pc:sldChg>
      <pc:sldChg chg="ord modNotesTx">
        <pc:chgData name="Ли Ицзя" userId="face8d94-5999-42eb-b3c1-a1cf9dc2481e" providerId="ADAL" clId="{4507827F-54EC-4FBA-B303-B1428A6CF238}" dt="2023-12-05T07:10:37.263" v="583"/>
        <pc:sldMkLst>
          <pc:docMk/>
          <pc:sldMk cId="1760150296" sldId="11090791"/>
        </pc:sldMkLst>
      </pc:sldChg>
      <pc:sldChg chg="addSp delSp modSp mod modAnim modNotesTx">
        <pc:chgData name="Ли Ицзя" userId="face8d94-5999-42eb-b3c1-a1cf9dc2481e" providerId="ADAL" clId="{4507827F-54EC-4FBA-B303-B1428A6CF238}" dt="2023-12-05T08:22:33.735" v="1502"/>
        <pc:sldMkLst>
          <pc:docMk/>
          <pc:sldMk cId="844694053" sldId="11090792"/>
        </pc:sldMkLst>
        <pc:spChg chg="mod">
          <ac:chgData name="Ли Ицзя" userId="face8d94-5999-42eb-b3c1-a1cf9dc2481e" providerId="ADAL" clId="{4507827F-54EC-4FBA-B303-B1428A6CF238}" dt="2023-12-05T07:05:44.858" v="516" actId="207"/>
          <ac:spMkLst>
            <pc:docMk/>
            <pc:sldMk cId="844694053" sldId="11090792"/>
            <ac:spMk id="9" creationId="{B10D1EA6-EE16-A925-992A-14EB12DFFA0D}"/>
          </ac:spMkLst>
        </pc:spChg>
        <pc:spChg chg="mod">
          <ac:chgData name="Ли Ицзя" userId="face8d94-5999-42eb-b3c1-a1cf9dc2481e" providerId="ADAL" clId="{4507827F-54EC-4FBA-B303-B1428A6CF238}" dt="2023-12-05T07:08:43.290" v="580" actId="207"/>
          <ac:spMkLst>
            <pc:docMk/>
            <pc:sldMk cId="844694053" sldId="11090792"/>
            <ac:spMk id="15" creationId="{367DE3D9-E9EA-3C2C-47D0-A80C9A76B37F}"/>
          </ac:spMkLst>
        </pc:spChg>
        <pc:spChg chg="mod">
          <ac:chgData name="Ли Ицзя" userId="face8d94-5999-42eb-b3c1-a1cf9dc2481e" providerId="ADAL" clId="{4507827F-54EC-4FBA-B303-B1428A6CF238}" dt="2023-12-05T07:09:20.204" v="581" actId="207"/>
          <ac:spMkLst>
            <pc:docMk/>
            <pc:sldMk cId="844694053" sldId="11090792"/>
            <ac:spMk id="16" creationId="{A76E0E7E-9A20-FFCA-3D63-B49B4CA4B8B9}"/>
          </ac:spMkLst>
        </pc:spChg>
        <pc:grpChg chg="add del mod">
          <ac:chgData name="Ли Ицзя" userId="face8d94-5999-42eb-b3c1-a1cf9dc2481e" providerId="ADAL" clId="{4507827F-54EC-4FBA-B303-B1428A6CF238}" dt="2023-12-05T08:14:30.534" v="1491"/>
          <ac:grpSpMkLst>
            <pc:docMk/>
            <pc:sldMk cId="844694053" sldId="11090792"/>
            <ac:grpSpMk id="31" creationId="{ACCAFCCB-E7A2-6F50-DE7A-83CE118BDAF8}"/>
          </ac:grpSpMkLst>
        </pc:grpChg>
        <pc:grpChg chg="add del mod">
          <ac:chgData name="Ли Ицзя" userId="face8d94-5999-42eb-b3c1-a1cf9dc2481e" providerId="ADAL" clId="{4507827F-54EC-4FBA-B303-B1428A6CF238}" dt="2023-12-05T08:14:30.266" v="1482"/>
          <ac:grpSpMkLst>
            <pc:docMk/>
            <pc:sldMk cId="844694053" sldId="11090792"/>
            <ac:grpSpMk id="41" creationId="{6E47887A-766C-DFB6-5340-41B295BBCC56}"/>
          </ac:grpSpMkLst>
        </pc:grpChg>
        <pc:grpChg chg="add del mod">
          <ac:chgData name="Ли Ицзя" userId="face8d94-5999-42eb-b3c1-a1cf9dc2481e" providerId="ADAL" clId="{4507827F-54EC-4FBA-B303-B1428A6CF238}" dt="2023-12-05T08:14:30.140" v="1477"/>
          <ac:grpSpMkLst>
            <pc:docMk/>
            <pc:sldMk cId="844694053" sldId="11090792"/>
            <ac:grpSpMk id="46" creationId="{60F5C5B7-4184-051B-2448-2B85BD5165D0}"/>
          </ac:grpSpMkLst>
        </pc:grpChg>
        <pc:grpChg chg="add del mod">
          <ac:chgData name="Ли Ицзя" userId="face8d94-5999-42eb-b3c1-a1cf9dc2481e" providerId="ADAL" clId="{4507827F-54EC-4FBA-B303-B1428A6CF238}" dt="2023-12-05T08:14:27.975" v="1472"/>
          <ac:grpSpMkLst>
            <pc:docMk/>
            <pc:sldMk cId="844694053" sldId="11090792"/>
            <ac:grpSpMk id="51" creationId="{9A2C7678-182B-FFBC-EF7D-DA21CC5DC3E4}"/>
          </ac:grpSpMkLst>
        </pc:grpChg>
        <pc:grpChg chg="mod">
          <ac:chgData name="Ли Ицзя" userId="face8d94-5999-42eb-b3c1-a1cf9dc2481e" providerId="ADAL" clId="{4507827F-54EC-4FBA-B303-B1428A6CF238}" dt="2023-12-05T08:14:26.331" v="1470"/>
          <ac:grpSpMkLst>
            <pc:docMk/>
            <pc:sldMk cId="844694053" sldId="11090792"/>
            <ac:grpSpMk id="53" creationId="{7396E2FE-ECD8-D91B-D145-81C758F4C70D}"/>
          </ac:grpSpMkLst>
        </pc:grpChg>
        <pc:inkChg chg="add del mod">
          <ac:chgData name="Ли Ицзя" userId="face8d94-5999-42eb-b3c1-a1cf9dc2481e" providerId="ADAL" clId="{4507827F-54EC-4FBA-B303-B1428A6CF238}" dt="2023-12-05T08:14:36.033" v="1494"/>
          <ac:inkMkLst>
            <pc:docMk/>
            <pc:sldMk cId="844694053" sldId="11090792"/>
            <ac:inkMk id="14" creationId="{1D63011A-F03A-DB07-2286-1729C9C4A9D3}"/>
          </ac:inkMkLst>
        </pc:inkChg>
        <pc:inkChg chg="add del mod">
          <ac:chgData name="Ли Ицзя" userId="face8d94-5999-42eb-b3c1-a1cf9dc2481e" providerId="ADAL" clId="{4507827F-54EC-4FBA-B303-B1428A6CF238}" dt="2023-12-05T08:14:31.065" v="1493" actId="9405"/>
          <ac:inkMkLst>
            <pc:docMk/>
            <pc:sldMk cId="844694053" sldId="11090792"/>
            <ac:inkMk id="20" creationId="{2A33D147-9CEC-27B2-60BB-A8A506F18877}"/>
          </ac:inkMkLst>
        </pc:inkChg>
        <pc:inkChg chg="add del mod">
          <ac:chgData name="Ли Ицзя" userId="face8d94-5999-42eb-b3c1-a1cf9dc2481e" providerId="ADAL" clId="{4507827F-54EC-4FBA-B303-B1428A6CF238}" dt="2023-12-05T08:14:30.564" v="1492" actId="9405"/>
          <ac:inkMkLst>
            <pc:docMk/>
            <pc:sldMk cId="844694053" sldId="11090792"/>
            <ac:inkMk id="22" creationId="{79793C2F-35C4-568F-91DA-F3C57735C1BC}"/>
          </ac:inkMkLst>
        </pc:inkChg>
        <pc:inkChg chg="add del mod">
          <ac:chgData name="Ли Ицзя" userId="face8d94-5999-42eb-b3c1-a1cf9dc2481e" providerId="ADAL" clId="{4507827F-54EC-4FBA-B303-B1428A6CF238}" dt="2023-12-05T08:14:30.534" v="1491"/>
          <ac:inkMkLst>
            <pc:docMk/>
            <pc:sldMk cId="844694053" sldId="11090792"/>
            <ac:inkMk id="24" creationId="{D231910F-EE87-D093-A954-F2DD70FFC2A2}"/>
          </ac:inkMkLst>
        </pc:inkChg>
        <pc:inkChg chg="add del mod">
          <ac:chgData name="Ли Ицзя" userId="face8d94-5999-42eb-b3c1-a1cf9dc2481e" providerId="ADAL" clId="{4507827F-54EC-4FBA-B303-B1428A6CF238}" dt="2023-12-05T08:14:30.503" v="1489" actId="9405"/>
          <ac:inkMkLst>
            <pc:docMk/>
            <pc:sldMk cId="844694053" sldId="11090792"/>
            <ac:inkMk id="32" creationId="{7A921354-735A-7C9B-0A77-E8647E349DD0}"/>
          </ac:inkMkLst>
        </pc:inkChg>
        <pc:inkChg chg="add del mod">
          <ac:chgData name="Ли Ицзя" userId="face8d94-5999-42eb-b3c1-a1cf9dc2481e" providerId="ADAL" clId="{4507827F-54EC-4FBA-B303-B1428A6CF238}" dt="2023-12-05T08:14:30.458" v="1488" actId="9405"/>
          <ac:inkMkLst>
            <pc:docMk/>
            <pc:sldMk cId="844694053" sldId="11090792"/>
            <ac:inkMk id="33" creationId="{A99C23C2-967A-CB45-4AA7-50CB63BE995A}"/>
          </ac:inkMkLst>
        </pc:inkChg>
        <pc:inkChg chg="add del mod">
          <ac:chgData name="Ли Ицзя" userId="face8d94-5999-42eb-b3c1-a1cf9dc2481e" providerId="ADAL" clId="{4507827F-54EC-4FBA-B303-B1428A6CF238}" dt="2023-12-05T08:14:30.439" v="1487" actId="9405"/>
          <ac:inkMkLst>
            <pc:docMk/>
            <pc:sldMk cId="844694053" sldId="11090792"/>
            <ac:inkMk id="34" creationId="{A416B2F5-EF72-D721-1F25-B2084E2FC875}"/>
          </ac:inkMkLst>
        </pc:inkChg>
        <pc:inkChg chg="add del mod">
          <ac:chgData name="Ли Ицзя" userId="face8d94-5999-42eb-b3c1-a1cf9dc2481e" providerId="ADAL" clId="{4507827F-54EC-4FBA-B303-B1428A6CF238}" dt="2023-12-05T08:14:30.413" v="1486" actId="9405"/>
          <ac:inkMkLst>
            <pc:docMk/>
            <pc:sldMk cId="844694053" sldId="11090792"/>
            <ac:inkMk id="35" creationId="{803378B2-AED2-B693-6A68-7BB56149D866}"/>
          </ac:inkMkLst>
        </pc:inkChg>
        <pc:inkChg chg="add del mod">
          <ac:chgData name="Ли Ицзя" userId="face8d94-5999-42eb-b3c1-a1cf9dc2481e" providerId="ADAL" clId="{4507827F-54EC-4FBA-B303-B1428A6CF238}" dt="2023-12-05T08:14:30.369" v="1485" actId="9405"/>
          <ac:inkMkLst>
            <pc:docMk/>
            <pc:sldMk cId="844694053" sldId="11090792"/>
            <ac:inkMk id="36" creationId="{2770A023-E016-6235-6112-09A9A84B1CDD}"/>
          </ac:inkMkLst>
        </pc:inkChg>
        <pc:inkChg chg="add del mod">
          <ac:chgData name="Ли Ицзя" userId="face8d94-5999-42eb-b3c1-a1cf9dc2481e" providerId="ADAL" clId="{4507827F-54EC-4FBA-B303-B1428A6CF238}" dt="2023-12-05T08:14:30.327" v="1484" actId="9405"/>
          <ac:inkMkLst>
            <pc:docMk/>
            <pc:sldMk cId="844694053" sldId="11090792"/>
            <ac:inkMk id="37" creationId="{886BF4E8-280F-EB47-922D-93D7EBFF54D3}"/>
          </ac:inkMkLst>
        </pc:inkChg>
        <pc:inkChg chg="add del mod">
          <ac:chgData name="Ли Ицзя" userId="face8d94-5999-42eb-b3c1-a1cf9dc2481e" providerId="ADAL" clId="{4507827F-54EC-4FBA-B303-B1428A6CF238}" dt="2023-12-05T08:14:30.294" v="1483" actId="9405"/>
          <ac:inkMkLst>
            <pc:docMk/>
            <pc:sldMk cId="844694053" sldId="11090792"/>
            <ac:inkMk id="38" creationId="{FA174323-4E32-81A5-D258-F5487CF4B0F8}"/>
          </ac:inkMkLst>
        </pc:inkChg>
        <pc:inkChg chg="add del mod">
          <ac:chgData name="Ли Ицзя" userId="face8d94-5999-42eb-b3c1-a1cf9dc2481e" providerId="ADAL" clId="{4507827F-54EC-4FBA-B303-B1428A6CF238}" dt="2023-12-05T08:14:30.266" v="1482"/>
          <ac:inkMkLst>
            <pc:docMk/>
            <pc:sldMk cId="844694053" sldId="11090792"/>
            <ac:inkMk id="40" creationId="{49E1915C-9B20-38C2-F43B-87C74C41C7C4}"/>
          </ac:inkMkLst>
        </pc:inkChg>
        <pc:inkChg chg="add del mod">
          <ac:chgData name="Ли Ицзя" userId="face8d94-5999-42eb-b3c1-a1cf9dc2481e" providerId="ADAL" clId="{4507827F-54EC-4FBA-B303-B1428A6CF238}" dt="2023-12-05T08:14:30.233" v="1480" actId="9405"/>
          <ac:inkMkLst>
            <pc:docMk/>
            <pc:sldMk cId="844694053" sldId="11090792"/>
            <ac:inkMk id="42" creationId="{6B536BFD-F4F1-76C3-6D6A-C3DEF4561E7B}"/>
          </ac:inkMkLst>
        </pc:inkChg>
        <pc:inkChg chg="add del mod">
          <ac:chgData name="Ли Ицзя" userId="face8d94-5999-42eb-b3c1-a1cf9dc2481e" providerId="ADAL" clId="{4507827F-54EC-4FBA-B303-B1428A6CF238}" dt="2023-12-05T08:14:30.204" v="1479" actId="9405"/>
          <ac:inkMkLst>
            <pc:docMk/>
            <pc:sldMk cId="844694053" sldId="11090792"/>
            <ac:inkMk id="43" creationId="{401A9833-2F7B-06CA-10E5-16094247481A}"/>
          </ac:inkMkLst>
        </pc:inkChg>
        <pc:inkChg chg="add del mod">
          <ac:chgData name="Ли Ицзя" userId="face8d94-5999-42eb-b3c1-a1cf9dc2481e" providerId="ADAL" clId="{4507827F-54EC-4FBA-B303-B1428A6CF238}" dt="2023-12-05T08:14:30.172" v="1478" actId="9405"/>
          <ac:inkMkLst>
            <pc:docMk/>
            <pc:sldMk cId="844694053" sldId="11090792"/>
            <ac:inkMk id="44" creationId="{DA9B4C06-27AB-88B5-3B64-E0826F5864A4}"/>
          </ac:inkMkLst>
        </pc:inkChg>
        <pc:inkChg chg="add del mod">
          <ac:chgData name="Ли Ицзя" userId="face8d94-5999-42eb-b3c1-a1cf9dc2481e" providerId="ADAL" clId="{4507827F-54EC-4FBA-B303-B1428A6CF238}" dt="2023-12-05T08:14:30.140" v="1477"/>
          <ac:inkMkLst>
            <pc:docMk/>
            <pc:sldMk cId="844694053" sldId="11090792"/>
            <ac:inkMk id="45" creationId="{39A94FE0-B2CE-44CE-5516-AA052899D387}"/>
          </ac:inkMkLst>
        </pc:inkChg>
        <pc:inkChg chg="add del mod">
          <ac:chgData name="Ли Ицзя" userId="face8d94-5999-42eb-b3c1-a1cf9dc2481e" providerId="ADAL" clId="{4507827F-54EC-4FBA-B303-B1428A6CF238}" dt="2023-12-05T08:14:30.113" v="1475" actId="9405"/>
          <ac:inkMkLst>
            <pc:docMk/>
            <pc:sldMk cId="844694053" sldId="11090792"/>
            <ac:inkMk id="47" creationId="{F53157C7-D4B8-0C8E-28C6-92E6DFE18F50}"/>
          </ac:inkMkLst>
        </pc:inkChg>
        <pc:inkChg chg="add del mod">
          <ac:chgData name="Ли Ицзя" userId="face8d94-5999-42eb-b3c1-a1cf9dc2481e" providerId="ADAL" clId="{4507827F-54EC-4FBA-B303-B1428A6CF238}" dt="2023-12-05T08:14:29.595" v="1474" actId="9405"/>
          <ac:inkMkLst>
            <pc:docMk/>
            <pc:sldMk cId="844694053" sldId="11090792"/>
            <ac:inkMk id="48" creationId="{1A415F9B-82E8-E0B5-E45D-83DAA58C49CB}"/>
          </ac:inkMkLst>
        </pc:inkChg>
        <pc:inkChg chg="add del mod">
          <ac:chgData name="Ли Ицзя" userId="face8d94-5999-42eb-b3c1-a1cf9dc2481e" providerId="ADAL" clId="{4507827F-54EC-4FBA-B303-B1428A6CF238}" dt="2023-12-05T08:14:29.195" v="1473" actId="9405"/>
          <ac:inkMkLst>
            <pc:docMk/>
            <pc:sldMk cId="844694053" sldId="11090792"/>
            <ac:inkMk id="49" creationId="{5C2BC68A-02E7-D304-35ED-6BCC955391B8}"/>
          </ac:inkMkLst>
        </pc:inkChg>
        <pc:inkChg chg="add del mod">
          <ac:chgData name="Ли Ицзя" userId="face8d94-5999-42eb-b3c1-a1cf9dc2481e" providerId="ADAL" clId="{4507827F-54EC-4FBA-B303-B1428A6CF238}" dt="2023-12-05T08:14:27.975" v="1472"/>
          <ac:inkMkLst>
            <pc:docMk/>
            <pc:sldMk cId="844694053" sldId="11090792"/>
            <ac:inkMk id="50" creationId="{E3123678-C8A5-DBBB-7F5F-145716C891B4}"/>
          </ac:inkMkLst>
        </pc:inkChg>
        <pc:inkChg chg="add del mod">
          <ac:chgData name="Ли Ицзя" userId="face8d94-5999-42eb-b3c1-a1cf9dc2481e" providerId="ADAL" clId="{4507827F-54EC-4FBA-B303-B1428A6CF238}" dt="2023-12-05T08:14:26.331" v="1470"/>
          <ac:inkMkLst>
            <pc:docMk/>
            <pc:sldMk cId="844694053" sldId="11090792"/>
            <ac:inkMk id="52" creationId="{13AAA211-B9B3-C51C-C995-76CAEF3FCB0B}"/>
          </ac:inkMkLst>
        </pc:inkChg>
      </pc:sldChg>
      <pc:sldChg chg="modNotesTx">
        <pc:chgData name="Ли Ицзя" userId="face8d94-5999-42eb-b3c1-a1cf9dc2481e" providerId="ADAL" clId="{4507827F-54EC-4FBA-B303-B1428A6CF238}" dt="2023-12-05T07:31:31.159" v="879" actId="5793"/>
        <pc:sldMkLst>
          <pc:docMk/>
          <pc:sldMk cId="357324928" sldId="11090793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2908839331" sldId="11090794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3129344329" sldId="11090796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2466754173" sldId="11090797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1087209432" sldId="11090798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3289069328" sldId="11090799"/>
        </pc:sldMkLst>
      </pc:sldChg>
      <pc:sldChg chg="addSp delSp modSp mod modAnim modNotesTx">
        <pc:chgData name="Ли Ицзя" userId="face8d94-5999-42eb-b3c1-a1cf9dc2481e" providerId="ADAL" clId="{4507827F-54EC-4FBA-B303-B1428A6CF238}" dt="2023-12-05T08:19:53.417" v="1500" actId="167"/>
        <pc:sldMkLst>
          <pc:docMk/>
          <pc:sldMk cId="3149714539" sldId="11090800"/>
        </pc:sldMkLst>
        <pc:spChg chg="mod">
          <ac:chgData name="Ли Ицзя" userId="face8d94-5999-42eb-b3c1-a1cf9dc2481e" providerId="ADAL" clId="{4507827F-54EC-4FBA-B303-B1428A6CF238}" dt="2023-12-05T07:51:51.228" v="1241" actId="207"/>
          <ac:spMkLst>
            <pc:docMk/>
            <pc:sldMk cId="3149714539" sldId="11090800"/>
            <ac:spMk id="3" creationId="{DD9F7552-3298-DD9B-C75F-342184689702}"/>
          </ac:spMkLst>
        </pc:spChg>
        <pc:spChg chg="add mod">
          <ac:chgData name="Ли Ицзя" userId="face8d94-5999-42eb-b3c1-a1cf9dc2481e" providerId="ADAL" clId="{4507827F-54EC-4FBA-B303-B1428A6CF238}" dt="2023-12-05T08:12:00.929" v="1438" actId="1076"/>
          <ac:spMkLst>
            <pc:docMk/>
            <pc:sldMk cId="3149714539" sldId="11090800"/>
            <ac:spMk id="4" creationId="{49988CCE-476B-76EA-35DB-A7CA7954A33B}"/>
          </ac:spMkLst>
        </pc:spChg>
        <pc:spChg chg="mod">
          <ac:chgData name="Ли Ицзя" userId="face8d94-5999-42eb-b3c1-a1cf9dc2481e" providerId="ADAL" clId="{4507827F-54EC-4FBA-B303-B1428A6CF238}" dt="2023-12-05T07:36:18.590" v="1111" actId="207"/>
          <ac:spMkLst>
            <pc:docMk/>
            <pc:sldMk cId="3149714539" sldId="11090800"/>
            <ac:spMk id="5" creationId="{008D7002-AC04-94F7-1F0A-21EE3012BDE6}"/>
          </ac:spMkLst>
        </pc:spChg>
        <pc:spChg chg="mod">
          <ac:chgData name="Ли Ицзя" userId="face8d94-5999-42eb-b3c1-a1cf9dc2481e" providerId="ADAL" clId="{4507827F-54EC-4FBA-B303-B1428A6CF238}" dt="2023-12-05T08:12:03.026" v="1439" actId="1076"/>
          <ac:spMkLst>
            <pc:docMk/>
            <pc:sldMk cId="3149714539" sldId="11090800"/>
            <ac:spMk id="6" creationId="{FE460201-2886-1D5D-036E-5A3B2636C97A}"/>
          </ac:spMkLst>
        </pc:spChg>
        <pc:picChg chg="add del mod ord">
          <ac:chgData name="Ли Ицзя" userId="face8d94-5999-42eb-b3c1-a1cf9dc2481e" providerId="ADAL" clId="{4507827F-54EC-4FBA-B303-B1428A6CF238}" dt="2023-12-05T08:19:47.593" v="1497" actId="478"/>
          <ac:picMkLst>
            <pc:docMk/>
            <pc:sldMk cId="3149714539" sldId="11090800"/>
            <ac:picMk id="8" creationId="{8FE3C0D3-B6A4-2432-73B9-DE0B56C96803}"/>
          </ac:picMkLst>
        </pc:picChg>
        <pc:picChg chg="add mod ord">
          <ac:chgData name="Ли Ицзя" userId="face8d94-5999-42eb-b3c1-a1cf9dc2481e" providerId="ADAL" clId="{4507827F-54EC-4FBA-B303-B1428A6CF238}" dt="2023-12-05T08:19:53.417" v="1500" actId="167"/>
          <ac:picMkLst>
            <pc:docMk/>
            <pc:sldMk cId="3149714539" sldId="11090800"/>
            <ac:picMk id="10" creationId="{7478D9B7-7746-B274-587A-4E15B92BE4CE}"/>
          </ac:picMkLst>
        </pc:picChg>
        <pc:picChg chg="del">
          <ac:chgData name="Ли Ицзя" userId="face8d94-5999-42eb-b3c1-a1cf9dc2481e" providerId="ADAL" clId="{4507827F-54EC-4FBA-B303-B1428A6CF238}" dt="2023-12-05T08:11:44.516" v="1434" actId="478"/>
          <ac:picMkLst>
            <pc:docMk/>
            <pc:sldMk cId="3149714539" sldId="11090800"/>
            <ac:picMk id="20" creationId="{B47F5621-7B3C-797F-268F-AAE9FB278F10}"/>
          </ac:picMkLst>
        </pc:picChg>
      </pc:sldChg>
      <pc:sldChg chg="ord">
        <pc:chgData name="Ли Ицзя" userId="face8d94-5999-42eb-b3c1-a1cf9dc2481e" providerId="ADAL" clId="{4507827F-54EC-4FBA-B303-B1428A6CF238}" dt="2023-12-05T07:41:21.898" v="1154"/>
        <pc:sldMkLst>
          <pc:docMk/>
          <pc:sldMk cId="45965993" sldId="11090802"/>
        </pc:sldMkLst>
      </pc:sldChg>
      <pc:sldChg chg="ord">
        <pc:chgData name="Ли Ицзя" userId="face8d94-5999-42eb-b3c1-a1cf9dc2481e" providerId="ADAL" clId="{4507827F-54EC-4FBA-B303-B1428A6CF238}" dt="2023-12-05T07:32:11.841" v="881"/>
        <pc:sldMkLst>
          <pc:docMk/>
          <pc:sldMk cId="2993586322" sldId="11090806"/>
        </pc:sldMkLst>
      </pc:sldChg>
      <pc:sldChg chg="addSp delSp modSp mod modNotesTx">
        <pc:chgData name="Ли Ицзя" userId="face8d94-5999-42eb-b3c1-a1cf9dc2481e" providerId="ADAL" clId="{4507827F-54EC-4FBA-B303-B1428A6CF238}" dt="2023-12-05T07:45:44.544" v="1187" actId="26606"/>
        <pc:sldMkLst>
          <pc:docMk/>
          <pc:sldMk cId="3028258920" sldId="11090807"/>
        </pc:sldMkLst>
        <pc:spChg chg="mo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" creationId="{16376DD4-4039-682B-2823-77AD326F2B5C}"/>
          </ac:spMkLst>
        </pc:spChg>
        <pc:spChg chg="del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5" creationId="{F12E7CC5-C78B-4EBD-9565-3FA00FAA6CF2}"/>
          </ac:spMkLst>
        </pc:spChg>
        <pc:spChg chg="del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7" creationId="{3A4529A5-F675-429F-8044-01372BB13422}"/>
          </ac:spMkLst>
        </pc:spChg>
        <pc:spChg chg="del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29" creationId="{63DAB858-5A0C-4AFF-AAC6-705EDF8DB733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34" creationId="{1C4FDBE2-32F7-4AC4-A40C-C51C65B1D474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36" creationId="{2587169E-2A0C-4EEA-BF70-71E2BC404F23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38" creationId="{CF8AD9F3-9AF6-494F-83A3-2F677563935C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40" creationId="{F6EB9B19-D8F1-4EB1-AA3B-A92D9BCE2103}"/>
          </ac:spMkLst>
        </pc:spChg>
        <pc:spChg chg="add">
          <ac:chgData name="Ли Ицзя" userId="face8d94-5999-42eb-b3c1-a1cf9dc2481e" providerId="ADAL" clId="{4507827F-54EC-4FBA-B303-B1428A6CF238}" dt="2023-12-05T07:45:44.544" v="1187" actId="26606"/>
          <ac:spMkLst>
            <pc:docMk/>
            <pc:sldMk cId="3028258920" sldId="11090807"/>
            <ac:spMk id="42" creationId="{E2B33195-5BCA-4BB7-A82D-6739522687DD}"/>
          </ac:spMkLst>
        </pc:spChg>
        <pc:picChg chg="add del mod">
          <ac:chgData name="Ли Ицзя" userId="face8d94-5999-42eb-b3c1-a1cf9dc2481e" providerId="ADAL" clId="{4507827F-54EC-4FBA-B303-B1428A6CF238}" dt="2023-12-05T07:43:51.363" v="1169" actId="478"/>
          <ac:picMkLst>
            <pc:docMk/>
            <pc:sldMk cId="3028258920" sldId="11090807"/>
            <ac:picMk id="3" creationId="{F9619580-4448-3B9F-1E7C-6B4FE78241D1}"/>
          </ac:picMkLst>
        </pc:picChg>
        <pc:picChg chg="mod ord">
          <ac:chgData name="Ли Ицзя" userId="face8d94-5999-42eb-b3c1-a1cf9dc2481e" providerId="ADAL" clId="{4507827F-54EC-4FBA-B303-B1428A6CF238}" dt="2023-12-05T07:45:44.544" v="1187" actId="26606"/>
          <ac:picMkLst>
            <pc:docMk/>
            <pc:sldMk cId="3028258920" sldId="11090807"/>
            <ac:picMk id="4" creationId="{740C8421-F986-0808-B427-C317DE97088A}"/>
          </ac:picMkLst>
        </pc:picChg>
        <pc:picChg chg="add del mod">
          <ac:chgData name="Ли Ицзя" userId="face8d94-5999-42eb-b3c1-a1cf9dc2481e" providerId="ADAL" clId="{4507827F-54EC-4FBA-B303-B1428A6CF238}" dt="2023-12-05T07:43:20.746" v="1167" actId="21"/>
          <ac:picMkLst>
            <pc:docMk/>
            <pc:sldMk cId="3028258920" sldId="11090807"/>
            <ac:picMk id="5" creationId="{32E4488C-1218-CC92-E6D8-DDBD808C060C}"/>
          </ac:picMkLst>
        </pc:picChg>
        <pc:picChg chg="add del mod">
          <ac:chgData name="Ли Ицзя" userId="face8d94-5999-42eb-b3c1-a1cf9dc2481e" providerId="ADAL" clId="{4507827F-54EC-4FBA-B303-B1428A6CF238}" dt="2023-12-05T07:43:53.786" v="1170" actId="478"/>
          <ac:picMkLst>
            <pc:docMk/>
            <pc:sldMk cId="3028258920" sldId="11090807"/>
            <ac:picMk id="6" creationId="{17F4D70D-B157-0606-1DC2-1960D299D4A7}"/>
          </ac:picMkLst>
        </pc:picChg>
        <pc:picChg chg="add mod">
          <ac:chgData name="Ли Ицзя" userId="face8d94-5999-42eb-b3c1-a1cf9dc2481e" providerId="ADAL" clId="{4507827F-54EC-4FBA-B303-B1428A6CF238}" dt="2023-12-05T07:45:44.544" v="1187" actId="26606"/>
          <ac:picMkLst>
            <pc:docMk/>
            <pc:sldMk cId="3028258920" sldId="11090807"/>
            <ac:picMk id="7" creationId="{860CAFC1-7FDE-1B8E-5A0E-D35BA422E899}"/>
          </ac:picMkLst>
        </pc:picChg>
      </pc:sldChg>
      <pc:sldChg chg="addSp delSp modSp mod modNotesTx">
        <pc:chgData name="Ли Ицзя" userId="face8d94-5999-42eb-b3c1-a1cf9dc2481e" providerId="ADAL" clId="{4507827F-54EC-4FBA-B303-B1428A6CF238}" dt="2023-12-05T07:45:31.410" v="1184" actId="26606"/>
        <pc:sldMkLst>
          <pc:docMk/>
          <pc:sldMk cId="44642670" sldId="11090811"/>
        </pc:sldMkLst>
        <pc:spChg chg="mod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2" creationId="{16376DD4-4039-682B-2823-77AD326F2B5C}"/>
          </ac:spMkLst>
        </pc:spChg>
        <pc:spChg chg="del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34" creationId="{F12E7CC5-C78B-4EBD-9565-3FA00FAA6CF2}"/>
          </ac:spMkLst>
        </pc:spChg>
        <pc:spChg chg="del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36" creationId="{3A4529A5-F675-429F-8044-01372BB13422}"/>
          </ac:spMkLst>
        </pc:spChg>
        <pc:spChg chg="del">
          <ac:chgData name="Ли Ицзя" userId="face8d94-5999-42eb-b3c1-a1cf9dc2481e" providerId="ADAL" clId="{4507827F-54EC-4FBA-B303-B1428A6CF238}" dt="2023-12-05T07:43:13.617" v="1166" actId="26606"/>
          <ac:spMkLst>
            <pc:docMk/>
            <pc:sldMk cId="44642670" sldId="11090811"/>
            <ac:spMk id="38" creationId="{63DAB858-5A0C-4AFF-AAC6-705EDF8DB733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3" creationId="{1C4FDBE2-32F7-4AC4-A40C-C51C65B1D474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5" creationId="{E2B33195-5BCA-4BB7-A82D-6739522687DD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7" creationId="{CF8AD9F3-9AF6-494F-83A3-2F677563935C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49" creationId="{11156773-3FB3-46D9-9F87-821287404830}"/>
          </ac:spMkLst>
        </pc:spChg>
        <pc:spChg chg="add del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51" creationId="{E8EA24D0-C854-4AA8-B8FD-D252660D8840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56" creationId="{1C4FDBE2-32F7-4AC4-A40C-C51C65B1D474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58" creationId="{E2B33195-5BCA-4BB7-A82D-6739522687DD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60" creationId="{CF8AD9F3-9AF6-494F-83A3-2F677563935C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62" creationId="{11156773-3FB3-46D9-9F87-821287404830}"/>
          </ac:spMkLst>
        </pc:spChg>
        <pc:spChg chg="add">
          <ac:chgData name="Ли Ицзя" userId="face8d94-5999-42eb-b3c1-a1cf9dc2481e" providerId="ADAL" clId="{4507827F-54EC-4FBA-B303-B1428A6CF238}" dt="2023-12-05T07:45:31.410" v="1184" actId="26606"/>
          <ac:spMkLst>
            <pc:docMk/>
            <pc:sldMk cId="44642670" sldId="11090811"/>
            <ac:spMk id="64" creationId="{E8EA24D0-C854-4AA8-B8FD-D252660D8840}"/>
          </ac:spMkLst>
        </pc:spChg>
        <pc:picChg chg="add del mod">
          <ac:chgData name="Ли Ицзя" userId="face8d94-5999-42eb-b3c1-a1cf9dc2481e" providerId="ADAL" clId="{4507827F-54EC-4FBA-B303-B1428A6CF238}" dt="2023-12-05T07:45:28.332" v="1182" actId="478"/>
          <ac:picMkLst>
            <pc:docMk/>
            <pc:sldMk cId="44642670" sldId="11090811"/>
            <ac:picMk id="3" creationId="{A8C56F06-CEA6-B921-127F-376FDDB6F509}"/>
          </ac:picMkLst>
        </pc:picChg>
        <pc:picChg chg="add mod">
          <ac:chgData name="Ли Ицзя" userId="face8d94-5999-42eb-b3c1-a1cf9dc2481e" providerId="ADAL" clId="{4507827F-54EC-4FBA-B303-B1428A6CF238}" dt="2023-12-05T07:45:31.410" v="1184" actId="26606"/>
          <ac:picMkLst>
            <pc:docMk/>
            <pc:sldMk cId="44642670" sldId="11090811"/>
            <ac:picMk id="4" creationId="{55E94FBF-F947-422D-8B70-A8865D1FA90E}"/>
          </ac:picMkLst>
        </pc:picChg>
        <pc:picChg chg="mod ord">
          <ac:chgData name="Ли Ицзя" userId="face8d94-5999-42eb-b3c1-a1cf9dc2481e" providerId="ADAL" clId="{4507827F-54EC-4FBA-B303-B1428A6CF238}" dt="2023-12-05T07:43:13.617" v="1166" actId="26606"/>
          <ac:picMkLst>
            <pc:docMk/>
            <pc:sldMk cId="44642670" sldId="11090811"/>
            <ac:picMk id="5" creationId="{27AA301F-3F70-6143-A6B3-177164143009}"/>
          </ac:picMkLst>
        </pc:picChg>
      </pc:sldChg>
      <pc:sldChg chg="ord">
        <pc:chgData name="Ли Ицзя" userId="face8d94-5999-42eb-b3c1-a1cf9dc2481e" providerId="ADAL" clId="{4507827F-54EC-4FBA-B303-B1428A6CF238}" dt="2023-12-05T07:41:21.898" v="1154"/>
        <pc:sldMkLst>
          <pc:docMk/>
          <pc:sldMk cId="2952881609" sldId="11090812"/>
        </pc:sldMkLst>
      </pc:sldChg>
      <pc:sldChg chg="addSp delSp modSp mod">
        <pc:chgData name="Ли Ицзя" userId="face8d94-5999-42eb-b3c1-a1cf9dc2481e" providerId="ADAL" clId="{4507827F-54EC-4FBA-B303-B1428A6CF238}" dt="2023-12-05T07:45:58.692" v="1191" actId="26606"/>
        <pc:sldMkLst>
          <pc:docMk/>
          <pc:sldMk cId="7543562" sldId="11090815"/>
        </pc:sldMkLst>
        <pc:spChg chg="mo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2" creationId="{16376DD4-4039-682B-2823-77AD326F2B5C}"/>
          </ac:spMkLst>
        </pc:spChg>
        <pc:spChg chg="del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43" creationId="{F12E7CC5-C78B-4EBD-9565-3FA00FAA6CF2}"/>
          </ac:spMkLst>
        </pc:spChg>
        <pc:spChg chg="del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45" creationId="{3A4529A5-F675-429F-8044-01372BB13422}"/>
          </ac:spMkLst>
        </pc:spChg>
        <pc:spChg chg="del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47" creationId="{63DAB858-5A0C-4AFF-AAC6-705EDF8DB733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2" creationId="{1C4FDBE2-32F7-4AC4-A40C-C51C65B1D474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4" creationId="{2587169E-2A0C-4EEA-BF70-71E2BC404F23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6" creationId="{CF8AD9F3-9AF6-494F-83A3-2F677563935C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58" creationId="{F6EB9B19-D8F1-4EB1-AA3B-A92D9BCE2103}"/>
          </ac:spMkLst>
        </pc:spChg>
        <pc:spChg chg="add">
          <ac:chgData name="Ли Ицзя" userId="face8d94-5999-42eb-b3c1-a1cf9dc2481e" providerId="ADAL" clId="{4507827F-54EC-4FBA-B303-B1428A6CF238}" dt="2023-12-05T07:45:58.692" v="1191" actId="26606"/>
          <ac:spMkLst>
            <pc:docMk/>
            <pc:sldMk cId="7543562" sldId="11090815"/>
            <ac:spMk id="60" creationId="{E2B33195-5BCA-4BB7-A82D-6739522687DD}"/>
          </ac:spMkLst>
        </pc:spChg>
        <pc:picChg chg="mod ord">
          <ac:chgData name="Ли Ицзя" userId="face8d94-5999-42eb-b3c1-a1cf9dc2481e" providerId="ADAL" clId="{4507827F-54EC-4FBA-B303-B1428A6CF238}" dt="2023-12-05T07:45:58.692" v="1191" actId="26606"/>
          <ac:picMkLst>
            <pc:docMk/>
            <pc:sldMk cId="7543562" sldId="11090815"/>
            <ac:picMk id="4" creationId="{F25A5A22-C0AA-F77D-5DEA-41871B6D17B4}"/>
          </ac:picMkLst>
        </pc:picChg>
        <pc:picChg chg="add del mod">
          <ac:chgData name="Ли Ицзя" userId="face8d94-5999-42eb-b3c1-a1cf9dc2481e" providerId="ADAL" clId="{4507827F-54EC-4FBA-B303-B1428A6CF238}" dt="2023-12-05T07:43:44.385" v="1168" actId="21"/>
          <ac:picMkLst>
            <pc:docMk/>
            <pc:sldMk cId="7543562" sldId="11090815"/>
            <ac:picMk id="5" creationId="{4362AD5B-8059-1FEE-3F0D-956951F7D367}"/>
          </ac:picMkLst>
        </pc:picChg>
        <pc:picChg chg="add del mod">
          <ac:chgData name="Ли Ицзя" userId="face8d94-5999-42eb-b3c1-a1cf9dc2481e" providerId="ADAL" clId="{4507827F-54EC-4FBA-B303-B1428A6CF238}" dt="2023-12-05T07:42:48.138" v="1160" actId="21"/>
          <ac:picMkLst>
            <pc:docMk/>
            <pc:sldMk cId="7543562" sldId="11090815"/>
            <ac:picMk id="7" creationId="{5397134B-E0ED-54FD-8A06-A7861100864D}"/>
          </ac:picMkLst>
        </pc:picChg>
        <pc:picChg chg="add del mod">
          <ac:chgData name="Ли Ицзя" userId="face8d94-5999-42eb-b3c1-a1cf9dc2481e" providerId="ADAL" clId="{4507827F-54EC-4FBA-B303-B1428A6CF238}" dt="2023-12-05T07:43:03.393" v="1163" actId="21"/>
          <ac:picMkLst>
            <pc:docMk/>
            <pc:sldMk cId="7543562" sldId="11090815"/>
            <ac:picMk id="9" creationId="{391D7CEF-B44C-5730-DE2F-A49E2A2EFA7D}"/>
          </ac:picMkLst>
        </pc:picChg>
        <pc:picChg chg="add del mod">
          <ac:chgData name="Ли Ицзя" userId="face8d94-5999-42eb-b3c1-a1cf9dc2481e" providerId="ADAL" clId="{4507827F-54EC-4FBA-B303-B1428A6CF238}" dt="2023-12-05T07:42:48.138" v="1160" actId="21"/>
          <ac:picMkLst>
            <pc:docMk/>
            <pc:sldMk cId="7543562" sldId="11090815"/>
            <ac:picMk id="11" creationId="{51B0B6B1-A4F0-9050-038A-ABE6FB7E6940}"/>
          </ac:picMkLst>
        </pc:picChg>
        <pc:picChg chg="add del mod">
          <ac:chgData name="Ли Ицзя" userId="face8d94-5999-42eb-b3c1-a1cf9dc2481e" providerId="ADAL" clId="{4507827F-54EC-4FBA-B303-B1428A6CF238}" dt="2023-12-05T07:42:48.138" v="1160" actId="21"/>
          <ac:picMkLst>
            <pc:docMk/>
            <pc:sldMk cId="7543562" sldId="11090815"/>
            <ac:picMk id="13" creationId="{1914E9DB-3A46-9E7D-A47F-487B974D241F}"/>
          </ac:picMkLst>
        </pc:picChg>
        <pc:picChg chg="add mod">
          <ac:chgData name="Ли Ицзя" userId="face8d94-5999-42eb-b3c1-a1cf9dc2481e" providerId="ADAL" clId="{4507827F-54EC-4FBA-B303-B1428A6CF238}" dt="2023-12-05T07:45:58.692" v="1191" actId="26606"/>
          <ac:picMkLst>
            <pc:docMk/>
            <pc:sldMk cId="7543562" sldId="11090815"/>
            <ac:picMk id="14" creationId="{BA9222DC-27FA-CAB6-6669-15955DF3D978}"/>
          </ac:picMkLst>
        </pc:picChg>
      </pc:sldChg>
      <pc:sldChg chg="addSp delSp modSp new mod modClrScheme chgLayout">
        <pc:chgData name="Ли Ицзя" userId="face8d94-5999-42eb-b3c1-a1cf9dc2481e" providerId="ADAL" clId="{4507827F-54EC-4FBA-B303-B1428A6CF238}" dt="2023-12-04T19:57:12.029" v="12" actId="962"/>
        <pc:sldMkLst>
          <pc:docMk/>
          <pc:sldMk cId="1667757053" sldId="11090816"/>
        </pc:sldMkLst>
        <pc:spChg chg="del">
          <ac:chgData name="Ли Ицзя" userId="face8d94-5999-42eb-b3c1-a1cf9dc2481e" providerId="ADAL" clId="{4507827F-54EC-4FBA-B303-B1428A6CF238}" dt="2023-12-04T19:55:21.303" v="2" actId="700"/>
          <ac:spMkLst>
            <pc:docMk/>
            <pc:sldMk cId="1667757053" sldId="11090816"/>
            <ac:spMk id="2" creationId="{53FFD4D9-3BD1-4145-52D0-43BB8BF6FC0F}"/>
          </ac:spMkLst>
        </pc:spChg>
        <pc:spChg chg="del">
          <ac:chgData name="Ли Ицзя" userId="face8d94-5999-42eb-b3c1-a1cf9dc2481e" providerId="ADAL" clId="{4507827F-54EC-4FBA-B303-B1428A6CF238}" dt="2023-12-04T19:55:21.303" v="2" actId="700"/>
          <ac:spMkLst>
            <pc:docMk/>
            <pc:sldMk cId="1667757053" sldId="11090816"/>
            <ac:spMk id="3" creationId="{87E4F454-B014-6C5D-FFD8-015460A07A5D}"/>
          </ac:spMkLst>
        </pc:spChg>
        <pc:picChg chg="add del mod">
          <ac:chgData name="Ли Ицзя" userId="face8d94-5999-42eb-b3c1-a1cf9dc2481e" providerId="ADAL" clId="{4507827F-54EC-4FBA-B303-B1428A6CF238}" dt="2023-12-04T19:56:59.713" v="9"/>
          <ac:picMkLst>
            <pc:docMk/>
            <pc:sldMk cId="1667757053" sldId="11090816"/>
            <ac:picMk id="5" creationId="{9BAF2217-5A23-0CCE-D0DD-8DF06240DFAF}"/>
          </ac:picMkLst>
        </pc:picChg>
        <pc:picChg chg="add mod">
          <ac:chgData name="Ли Ицзя" userId="face8d94-5999-42eb-b3c1-a1cf9dc2481e" providerId="ADAL" clId="{4507827F-54EC-4FBA-B303-B1428A6CF238}" dt="2023-12-04T19:57:12.029" v="12" actId="962"/>
          <ac:picMkLst>
            <pc:docMk/>
            <pc:sldMk cId="1667757053" sldId="11090816"/>
            <ac:picMk id="7" creationId="{C56DDE56-F568-BD8A-FABF-019F039FD1E2}"/>
          </ac:picMkLst>
        </pc:picChg>
      </pc:sldChg>
      <pc:sldChg chg="addSp modSp new mod">
        <pc:chgData name="Ли Ицзя" userId="face8d94-5999-42eb-b3c1-a1cf9dc2481e" providerId="ADAL" clId="{4507827F-54EC-4FBA-B303-B1428A6CF238}" dt="2023-12-04T19:57:24.010" v="16" actId="962"/>
        <pc:sldMkLst>
          <pc:docMk/>
          <pc:sldMk cId="1459438512" sldId="11090817"/>
        </pc:sldMkLst>
        <pc:picChg chg="add mod">
          <ac:chgData name="Ли Ицзя" userId="face8d94-5999-42eb-b3c1-a1cf9dc2481e" providerId="ADAL" clId="{4507827F-54EC-4FBA-B303-B1428A6CF238}" dt="2023-12-04T19:57:24.010" v="16" actId="962"/>
          <ac:picMkLst>
            <pc:docMk/>
            <pc:sldMk cId="1459438512" sldId="11090817"/>
            <ac:picMk id="3" creationId="{BF92E877-9742-3591-1D06-95B80DCE4667}"/>
          </ac:picMkLst>
        </pc:picChg>
      </pc:sldChg>
      <pc:sldChg chg="new del">
        <pc:chgData name="Ли Ицзя" userId="face8d94-5999-42eb-b3c1-a1cf9dc2481e" providerId="ADAL" clId="{4507827F-54EC-4FBA-B303-B1428A6CF238}" dt="2023-12-04T19:56:59.011" v="7" actId="680"/>
        <pc:sldMkLst>
          <pc:docMk/>
          <pc:sldMk cId="2009692322" sldId="11090817"/>
        </pc:sldMkLst>
      </pc:sldChg>
      <pc:sldChg chg="delSp modSp add mod setBg delDesignElem">
        <pc:chgData name="Ли Ицзя" userId="face8d94-5999-42eb-b3c1-a1cf9dc2481e" providerId="ADAL" clId="{4507827F-54EC-4FBA-B303-B1428A6CF238}" dt="2023-12-05T07:32:40.474" v="900" actId="27636"/>
        <pc:sldMkLst>
          <pc:docMk/>
          <pc:sldMk cId="1933831186" sldId="11090818"/>
        </pc:sldMkLst>
        <pc:spChg chg="mod">
          <ac:chgData name="Ли Ицзя" userId="face8d94-5999-42eb-b3c1-a1cf9dc2481e" providerId="ADAL" clId="{4507827F-54EC-4FBA-B303-B1428A6CF238}" dt="2023-12-05T07:32:40.474" v="900" actId="27636"/>
          <ac:spMkLst>
            <pc:docMk/>
            <pc:sldMk cId="1933831186" sldId="11090818"/>
            <ac:spMk id="4" creationId="{F866C913-AAB9-AE19-C55D-C3D5CB6ACB85}"/>
          </ac:spMkLst>
        </pc:spChg>
        <pc:spChg chg="del">
          <ac:chgData name="Ли Ицзя" userId="face8d94-5999-42eb-b3c1-a1cf9dc2481e" providerId="ADAL" clId="{4507827F-54EC-4FBA-B303-B1428A6CF238}" dt="2023-12-05T07:32:33.016" v="885"/>
          <ac:spMkLst>
            <pc:docMk/>
            <pc:sldMk cId="1933831186" sldId="11090818"/>
            <ac:spMk id="23" creationId="{91DC6ABD-215C-4EA8-A483-CEF5B99AB385}"/>
          </ac:spMkLst>
        </pc:spChg>
        <pc:spChg chg="del">
          <ac:chgData name="Ли Ицзя" userId="face8d94-5999-42eb-b3c1-a1cf9dc2481e" providerId="ADAL" clId="{4507827F-54EC-4FBA-B303-B1428A6CF238}" dt="2023-12-05T07:32:33.016" v="885"/>
          <ac:spMkLst>
            <pc:docMk/>
            <pc:sldMk cId="1933831186" sldId="11090818"/>
            <ac:spMk id="29" creationId="{04357C93-F0CB-4A1C-8F77-4E9063789819}"/>
          </ac:spMkLst>
        </pc:spChg>
        <pc:grpChg chg="del">
          <ac:chgData name="Ли Ицзя" userId="face8d94-5999-42eb-b3c1-a1cf9dc2481e" providerId="ADAL" clId="{4507827F-54EC-4FBA-B303-B1428A6CF238}" dt="2023-12-05T07:32:33.016" v="885"/>
          <ac:grpSpMkLst>
            <pc:docMk/>
            <pc:sldMk cId="1933831186" sldId="11090818"/>
            <ac:grpSpMk id="25" creationId="{3AF6A671-C637-4547-85F4-51B6D1881399}"/>
          </ac:grpSpMkLst>
        </pc:grpChg>
      </pc:sldChg>
      <pc:sldChg chg="addSp delSp add del setBg delDesignElem">
        <pc:chgData name="Ли Ицзя" userId="face8d94-5999-42eb-b3c1-a1cf9dc2481e" providerId="ADAL" clId="{4507827F-54EC-4FBA-B303-B1428A6CF238}" dt="2023-12-05T07:44:25.121" v="1173"/>
        <pc:sldMkLst>
          <pc:docMk/>
          <pc:sldMk cId="1401118026" sldId="11090819"/>
        </pc:sldMkLst>
        <pc:spChg chg="add del">
          <ac:chgData name="Ли Ицзя" userId="face8d94-5999-42eb-b3c1-a1cf9dc2481e" providerId="ADAL" clId="{4507827F-54EC-4FBA-B303-B1428A6CF238}" dt="2023-12-05T07:44:25.121" v="1173"/>
          <ac:spMkLst>
            <pc:docMk/>
            <pc:sldMk cId="1401118026" sldId="11090819"/>
            <ac:spMk id="43" creationId="{F12E7CC5-C78B-4EBD-9565-3FA00FAA6CF2}"/>
          </ac:spMkLst>
        </pc:spChg>
        <pc:spChg chg="add del">
          <ac:chgData name="Ли Ицзя" userId="face8d94-5999-42eb-b3c1-a1cf9dc2481e" providerId="ADAL" clId="{4507827F-54EC-4FBA-B303-B1428A6CF238}" dt="2023-12-05T07:44:25.121" v="1173"/>
          <ac:spMkLst>
            <pc:docMk/>
            <pc:sldMk cId="1401118026" sldId="11090819"/>
            <ac:spMk id="45" creationId="{3A4529A5-F675-429F-8044-01372BB13422}"/>
          </ac:spMkLst>
        </pc:spChg>
        <pc:spChg chg="add del">
          <ac:chgData name="Ли Ицзя" userId="face8d94-5999-42eb-b3c1-a1cf9dc2481e" providerId="ADAL" clId="{4507827F-54EC-4FBA-B303-B1428A6CF238}" dt="2023-12-05T07:44:25.121" v="1173"/>
          <ac:spMkLst>
            <pc:docMk/>
            <pc:sldMk cId="1401118026" sldId="11090819"/>
            <ac:spMk id="47" creationId="{63DAB858-5A0C-4AFF-AAC6-705EDF8DB733}"/>
          </ac:spMkLst>
        </pc:spChg>
      </pc:sldChg>
      <pc:sldChg chg="add">
        <pc:chgData name="Ли Ицзя" userId="face8d94-5999-42eb-b3c1-a1cf9dc2481e" providerId="ADAL" clId="{4507827F-54EC-4FBA-B303-B1428A6CF238}" dt="2023-12-05T08:15:25.663" v="1495"/>
        <pc:sldMkLst>
          <pc:docMk/>
          <pc:sldMk cId="3496831701" sldId="11090819"/>
        </pc:sldMkLst>
      </pc:sldChg>
      <pc:sldMasterChg chg="delSldLayout">
        <pc:chgData name="Ли Ицзя" userId="face8d94-5999-42eb-b3c1-a1cf9dc2481e" providerId="ADAL" clId="{4507827F-54EC-4FBA-B303-B1428A6CF238}" dt="2023-12-04T19:54:51.379" v="0" actId="47"/>
        <pc:sldMasterMkLst>
          <pc:docMk/>
          <pc:sldMasterMk cId="588821428" sldId="2147483995"/>
        </pc:sldMasterMkLst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464164118" sldId="2147484009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936174987" sldId="2147484010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566235765" sldId="2147484011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1036267984" sldId="2147484012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233100656" sldId="2147484013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1128088945" sldId="2147484014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475727570" sldId="2147484015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3816196845" sldId="2147484016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2998426338" sldId="2147484017"/>
          </pc:sldLayoutMkLst>
        </pc:sldLayoutChg>
        <pc:sldLayoutChg chg="del">
          <pc:chgData name="Ли Ицзя" userId="face8d94-5999-42eb-b3c1-a1cf9dc2481e" providerId="ADAL" clId="{4507827F-54EC-4FBA-B303-B1428A6CF238}" dt="2023-12-04T19:54:51.379" v="0" actId="47"/>
          <pc:sldLayoutMkLst>
            <pc:docMk/>
            <pc:sldMasterMk cId="588821428" sldId="2147483995"/>
            <pc:sldLayoutMk cId="1721103631" sldId="2147484018"/>
          </pc:sldLayoutMkLst>
        </pc:sldLayoutChg>
      </pc:sldMasterChg>
    </pc:docChg>
  </pc:docChgLst>
  <pc:docChgLst>
    <pc:chgData name="Ли Ицзя" userId="face8d94-5999-42eb-b3c1-a1cf9dc2481e" providerId="ADAL" clId="{1A600E1E-9551-4B67-85BC-C03F39E081BD}"/>
    <pc:docChg chg="undo custSel modSld sldOrd modSection modShowInfo">
      <pc:chgData name="Ли Ицзя" userId="face8d94-5999-42eb-b3c1-a1cf9dc2481e" providerId="ADAL" clId="{1A600E1E-9551-4B67-85BC-C03F39E081BD}" dt="2023-12-06T11:40:48.119" v="454" actId="207"/>
      <pc:docMkLst>
        <pc:docMk/>
      </pc:docMkLst>
      <pc:sldChg chg="addSp delSp modSp mod">
        <pc:chgData name="Ли Ицзя" userId="face8d94-5999-42eb-b3c1-a1cf9dc2481e" providerId="ADAL" clId="{1A600E1E-9551-4B67-85BC-C03F39E081BD}" dt="2023-12-06T11:35:22.806" v="415" actId="20577"/>
        <pc:sldMkLst>
          <pc:docMk/>
          <pc:sldMk cId="0" sldId="256"/>
        </pc:sldMkLst>
        <pc:spChg chg="del">
          <ac:chgData name="Ли Ицзя" userId="face8d94-5999-42eb-b3c1-a1cf9dc2481e" providerId="ADAL" clId="{1A600E1E-9551-4B67-85BC-C03F39E081BD}" dt="2023-12-06T10:41:51.532" v="340" actId="478"/>
          <ac:spMkLst>
            <pc:docMk/>
            <pc:sldMk cId="0" sldId="256"/>
            <ac:spMk id="43" creationId="{00000000-0000-0000-0000-000000000000}"/>
          </ac:spMkLst>
        </pc:spChg>
        <pc:spChg chg="del">
          <ac:chgData name="Ли Ицзя" userId="face8d94-5999-42eb-b3c1-a1cf9dc2481e" providerId="ADAL" clId="{1A600E1E-9551-4B67-85BC-C03F39E081BD}" dt="2023-12-06T10:41:51.532" v="340" actId="478"/>
          <ac:spMkLst>
            <pc:docMk/>
            <pc:sldMk cId="0" sldId="256"/>
            <ac:spMk id="44" creationId="{00000000-0000-0000-0000-000000000000}"/>
          </ac:spMkLst>
        </pc:spChg>
        <pc:spChg chg="del mod">
          <ac:chgData name="Ли Ицзя" userId="face8d94-5999-42eb-b3c1-a1cf9dc2481e" providerId="ADAL" clId="{1A600E1E-9551-4B67-85BC-C03F39E081BD}" dt="2023-12-06T10:41:51.532" v="340" actId="478"/>
          <ac:spMkLst>
            <pc:docMk/>
            <pc:sldMk cId="0" sldId="256"/>
            <ac:spMk id="45" creationId="{00000000-0000-0000-0000-000000000000}"/>
          </ac:spMkLst>
        </pc:spChg>
        <pc:spChg chg="del mod">
          <ac:chgData name="Ли Ицзя" userId="face8d94-5999-42eb-b3c1-a1cf9dc2481e" providerId="ADAL" clId="{1A600E1E-9551-4B67-85BC-C03F39E081BD}" dt="2023-12-06T10:41:42.063" v="337" actId="478"/>
          <ac:spMkLst>
            <pc:docMk/>
            <pc:sldMk cId="0" sldId="256"/>
            <ac:spMk id="48" creationId="{00000000-0000-0000-0000-000000000000}"/>
          </ac:spMkLst>
        </pc:spChg>
        <pc:spChg chg="del">
          <ac:chgData name="Ли Ицзя" userId="face8d94-5999-42eb-b3c1-a1cf9dc2481e" providerId="ADAL" clId="{1A600E1E-9551-4B67-85BC-C03F39E081BD}" dt="2023-12-06T10:41:51.532" v="340" actId="478"/>
          <ac:spMkLst>
            <pc:docMk/>
            <pc:sldMk cId="0" sldId="256"/>
            <ac:spMk id="49" creationId="{00000000-0000-0000-0000-000000000000}"/>
          </ac:spMkLst>
        </pc:spChg>
        <pc:spChg chg="del">
          <ac:chgData name="Ли Ицзя" userId="face8d94-5999-42eb-b3c1-a1cf9dc2481e" providerId="ADAL" clId="{1A600E1E-9551-4B67-85BC-C03F39E081BD}" dt="2023-12-06T10:41:51.532" v="340" actId="478"/>
          <ac:spMkLst>
            <pc:docMk/>
            <pc:sldMk cId="0" sldId="256"/>
            <ac:spMk id="50" creationId="{00000000-0000-0000-0000-000000000000}"/>
          </ac:spMkLst>
        </pc:spChg>
        <pc:spChg chg="del mod">
          <ac:chgData name="Ли Ицзя" userId="face8d94-5999-42eb-b3c1-a1cf9dc2481e" providerId="ADAL" clId="{1A600E1E-9551-4B67-85BC-C03F39E081BD}" dt="2023-12-06T10:41:51.532" v="340" actId="478"/>
          <ac:spMkLst>
            <pc:docMk/>
            <pc:sldMk cId="0" sldId="256"/>
            <ac:spMk id="51" creationId="{00000000-0000-0000-0000-000000000000}"/>
          </ac:spMkLst>
        </pc:spChg>
        <pc:spChg chg="del">
          <ac:chgData name="Ли Ицзя" userId="face8d94-5999-42eb-b3c1-a1cf9dc2481e" providerId="ADAL" clId="{1A600E1E-9551-4B67-85BC-C03F39E081BD}" dt="2023-12-06T10:41:51.532" v="340" actId="478"/>
          <ac:spMkLst>
            <pc:docMk/>
            <pc:sldMk cId="0" sldId="256"/>
            <ac:spMk id="63" creationId="{00000000-0000-0000-0000-000000000000}"/>
          </ac:spMkLst>
        </pc:spChg>
        <pc:spChg chg="del">
          <ac:chgData name="Ли Ицзя" userId="face8d94-5999-42eb-b3c1-a1cf9dc2481e" providerId="ADAL" clId="{1A600E1E-9551-4B67-85BC-C03F39E081BD}" dt="2023-12-06T10:41:42.670" v="338" actId="478"/>
          <ac:spMkLst>
            <pc:docMk/>
            <pc:sldMk cId="0" sldId="256"/>
            <ac:spMk id="66" creationId="{00000000-0000-0000-0000-000000000000}"/>
          </ac:spMkLst>
        </pc:spChg>
        <pc:spChg chg="del">
          <ac:chgData name="Ли Ицзя" userId="face8d94-5999-42eb-b3c1-a1cf9dc2481e" providerId="ADAL" clId="{1A600E1E-9551-4B67-85BC-C03F39E081BD}" dt="2023-12-06T10:41:47.259" v="339" actId="478"/>
          <ac:spMkLst>
            <pc:docMk/>
            <pc:sldMk cId="0" sldId="256"/>
            <ac:spMk id="82" creationId="{00000000-0000-0000-0000-000000000000}"/>
          </ac:spMkLst>
        </pc:spChg>
        <pc:spChg chg="del">
          <ac:chgData name="Ли Ицзя" userId="face8d94-5999-42eb-b3c1-a1cf9dc2481e" providerId="ADAL" clId="{1A600E1E-9551-4B67-85BC-C03F39E081BD}" dt="2023-12-06T10:41:47.259" v="339" actId="478"/>
          <ac:spMkLst>
            <pc:docMk/>
            <pc:sldMk cId="0" sldId="256"/>
            <ac:spMk id="83" creationId="{00000000-0000-0000-0000-000000000000}"/>
          </ac:spMkLst>
        </pc:spChg>
        <pc:spChg chg="del">
          <ac:chgData name="Ли Ицзя" userId="face8d94-5999-42eb-b3c1-a1cf9dc2481e" providerId="ADAL" clId="{1A600E1E-9551-4B67-85BC-C03F39E081BD}" dt="2023-12-06T10:41:47.259" v="339" actId="478"/>
          <ac:spMkLst>
            <pc:docMk/>
            <pc:sldMk cId="0" sldId="256"/>
            <ac:spMk id="84" creationId="{00000000-0000-0000-0000-000000000000}"/>
          </ac:spMkLst>
        </pc:spChg>
        <pc:spChg chg="del">
          <ac:chgData name="Ли Ицзя" userId="face8d94-5999-42eb-b3c1-a1cf9dc2481e" providerId="ADAL" clId="{1A600E1E-9551-4B67-85BC-C03F39E081BD}" dt="2023-12-06T10:41:47.259" v="339" actId="478"/>
          <ac:spMkLst>
            <pc:docMk/>
            <pc:sldMk cId="0" sldId="256"/>
            <ac:spMk id="88" creationId="{00000000-0000-0000-0000-000000000000}"/>
          </ac:spMkLst>
        </pc:spChg>
        <pc:spChg chg="del">
          <ac:chgData name="Ли Ицзя" userId="face8d94-5999-42eb-b3c1-a1cf9dc2481e" providerId="ADAL" clId="{1A600E1E-9551-4B67-85BC-C03F39E081BD}" dt="2023-12-06T10:41:47.259" v="339" actId="478"/>
          <ac:spMkLst>
            <pc:docMk/>
            <pc:sldMk cId="0" sldId="256"/>
            <ac:spMk id="89" creationId="{00000000-0000-0000-0000-000000000000}"/>
          </ac:spMkLst>
        </pc:spChg>
        <pc:spChg chg="del">
          <ac:chgData name="Ли Ицзя" userId="face8d94-5999-42eb-b3c1-a1cf9dc2481e" providerId="ADAL" clId="{1A600E1E-9551-4B67-85BC-C03F39E081BD}" dt="2023-12-06T10:41:47.259" v="339" actId="478"/>
          <ac:spMkLst>
            <pc:docMk/>
            <pc:sldMk cId="0" sldId="256"/>
            <ac:spMk id="90" creationId="{00000000-0000-0000-0000-000000000000}"/>
          </ac:spMkLst>
        </pc:spChg>
        <pc:spChg chg="mod">
          <ac:chgData name="Ли Ицзя" userId="face8d94-5999-42eb-b3c1-a1cf9dc2481e" providerId="ADAL" clId="{1A600E1E-9551-4B67-85BC-C03F39E081BD}" dt="2023-12-06T10:42:06.059" v="343" actId="12788"/>
          <ac:spMkLst>
            <pc:docMk/>
            <pc:sldMk cId="0" sldId="256"/>
            <ac:spMk id="1510" creationId="{00000000-0000-0000-0000-000000000000}"/>
          </ac:spMkLst>
        </pc:spChg>
        <pc:spChg chg="mod">
          <ac:chgData name="Ли Ицзя" userId="face8d94-5999-42eb-b3c1-a1cf9dc2481e" providerId="ADAL" clId="{1A600E1E-9551-4B67-85BC-C03F39E081BD}" dt="2023-12-06T10:42:06.059" v="343" actId="12788"/>
          <ac:spMkLst>
            <pc:docMk/>
            <pc:sldMk cId="0" sldId="256"/>
            <ac:spMk id="1511" creationId="{00000000-0000-0000-0000-000000000000}"/>
          </ac:spMkLst>
        </pc:spChg>
        <pc:spChg chg="add del mod">
          <ac:chgData name="Ли Ицзя" userId="face8d94-5999-42eb-b3c1-a1cf9dc2481e" providerId="ADAL" clId="{1A600E1E-9551-4B67-85BC-C03F39E081BD}" dt="2023-12-06T10:42:06.059" v="343" actId="12788"/>
          <ac:spMkLst>
            <pc:docMk/>
            <pc:sldMk cId="0" sldId="256"/>
            <ac:spMk id="1514" creationId="{00000000-0000-0000-0000-000000000000}"/>
          </ac:spMkLst>
        </pc:spChg>
        <pc:spChg chg="mod">
          <ac:chgData name="Ли Ицзя" userId="face8d94-5999-42eb-b3c1-a1cf9dc2481e" providerId="ADAL" clId="{1A600E1E-9551-4B67-85BC-C03F39E081BD}" dt="2023-12-06T11:35:04.331" v="396" actId="1076"/>
          <ac:spMkLst>
            <pc:docMk/>
            <pc:sldMk cId="0" sldId="256"/>
            <ac:spMk id="1516" creationId="{00000000-0000-0000-0000-000000000000}"/>
          </ac:spMkLst>
        </pc:spChg>
        <pc:spChg chg="mod">
          <ac:chgData name="Ли Ицзя" userId="face8d94-5999-42eb-b3c1-a1cf9dc2481e" providerId="ADAL" clId="{1A600E1E-9551-4B67-85BC-C03F39E081BD}" dt="2023-12-06T11:35:22.806" v="415" actId="20577"/>
          <ac:spMkLst>
            <pc:docMk/>
            <pc:sldMk cId="0" sldId="256"/>
            <ac:spMk id="1517" creationId="{00000000-0000-0000-0000-000000000000}"/>
          </ac:spMkLst>
        </pc:spChg>
        <pc:spChg chg="mod">
          <ac:chgData name="Ли Ицзя" userId="face8d94-5999-42eb-b3c1-a1cf9dc2481e" providerId="ADAL" clId="{1A600E1E-9551-4B67-85BC-C03F39E081BD}" dt="2023-12-06T10:42:28.725" v="345" actId="1076"/>
          <ac:spMkLst>
            <pc:docMk/>
            <pc:sldMk cId="0" sldId="256"/>
            <ac:spMk id="1518" creationId="{00000000-0000-0000-0000-000000000000}"/>
          </ac:spMkLst>
        </pc:spChg>
        <pc:grpChg chg="del mod">
          <ac:chgData name="Ли Ицзя" userId="face8d94-5999-42eb-b3c1-a1cf9dc2481e" providerId="ADAL" clId="{1A600E1E-9551-4B67-85BC-C03F39E081BD}" dt="2023-12-06T10:40:37.155" v="321" actId="478"/>
          <ac:grpSpMkLst>
            <pc:docMk/>
            <pc:sldMk cId="0" sldId="256"/>
            <ac:grpSpMk id="2287" creationId="{00000000-0000-0000-0000-000000000000}"/>
          </ac:grpSpMkLst>
        </pc:grpChg>
        <pc:grpChg chg="del mod">
          <ac:chgData name="Ли Ицзя" userId="face8d94-5999-42eb-b3c1-a1cf9dc2481e" providerId="ADAL" clId="{1A600E1E-9551-4B67-85BC-C03F39E081BD}" dt="2023-12-06T10:40:59.959" v="327" actId="478"/>
          <ac:grpSpMkLst>
            <pc:docMk/>
            <pc:sldMk cId="0" sldId="256"/>
            <ac:grpSpMk id="2294" creationId="{00000000-0000-0000-0000-000000000000}"/>
          </ac:grpSpMkLst>
        </pc:grpChg>
        <pc:picChg chg="mod">
          <ac:chgData name="Ли Ицзя" userId="face8d94-5999-42eb-b3c1-a1cf9dc2481e" providerId="ADAL" clId="{1A600E1E-9551-4B67-85BC-C03F39E081BD}" dt="2023-12-06T10:42:13.107" v="344" actId="1076"/>
          <ac:picMkLst>
            <pc:docMk/>
            <pc:sldMk cId="0" sldId="256"/>
            <ac:picMk id="3" creationId="{73FEB945-E7FF-FD52-1A0D-D96F12D82484}"/>
          </ac:picMkLst>
        </pc:picChg>
        <pc:cxnChg chg="del mod">
          <ac:chgData name="Ли Ицзя" userId="face8d94-5999-42eb-b3c1-a1cf9dc2481e" providerId="ADAL" clId="{1A600E1E-9551-4B67-85BC-C03F39E081BD}" dt="2023-12-06T10:41:35.318" v="333" actId="478"/>
          <ac:cxnSpMkLst>
            <pc:docMk/>
            <pc:sldMk cId="0" sldId="256"/>
            <ac:cxnSpMk id="1512" creationId="{00000000-0000-0000-0000-000000000000}"/>
          </ac:cxnSpMkLst>
        </pc:cxnChg>
        <pc:cxnChg chg="del mod">
          <ac:chgData name="Ли Ицзя" userId="face8d94-5999-42eb-b3c1-a1cf9dc2481e" providerId="ADAL" clId="{1A600E1E-9551-4B67-85BC-C03F39E081BD}" dt="2023-12-06T10:41:38.175" v="336" actId="478"/>
          <ac:cxnSpMkLst>
            <pc:docMk/>
            <pc:sldMk cId="0" sldId="256"/>
            <ac:cxnSpMk id="1513" creationId="{00000000-0000-0000-0000-000000000000}"/>
          </ac:cxnSpMkLst>
        </pc:cxnChg>
      </pc:sldChg>
      <pc:sldChg chg="addSp modSp mod modAnim">
        <pc:chgData name="Ли Ицзя" userId="face8d94-5999-42eb-b3c1-a1cf9dc2481e" providerId="ADAL" clId="{1A600E1E-9551-4B67-85BC-C03F39E081BD}" dt="2023-12-06T10:44:06.260" v="366" actId="1076"/>
        <pc:sldMkLst>
          <pc:docMk/>
          <pc:sldMk cId="0" sldId="259"/>
        </pc:sldMkLst>
        <pc:spChg chg="mod">
          <ac:chgData name="Ли Ицзя" userId="face8d94-5999-42eb-b3c1-a1cf9dc2481e" providerId="ADAL" clId="{1A600E1E-9551-4B67-85BC-C03F39E081BD}" dt="2023-12-06T09:20:51.091" v="150"/>
          <ac:spMkLst>
            <pc:docMk/>
            <pc:sldMk cId="0" sldId="259"/>
            <ac:spMk id="3" creationId="{0BC16B8F-81B7-E9CB-3539-F42F1328C158}"/>
          </ac:spMkLst>
        </pc:spChg>
        <pc:spChg chg="mod">
          <ac:chgData name="Ли Ицзя" userId="face8d94-5999-42eb-b3c1-a1cf9dc2481e" providerId="ADAL" clId="{1A600E1E-9551-4B67-85BC-C03F39E081BD}" dt="2023-12-06T09:21:22.366" v="157" actId="207"/>
          <ac:spMkLst>
            <pc:docMk/>
            <pc:sldMk cId="0" sldId="259"/>
            <ac:spMk id="5" creationId="{EF876555-1B18-5AEA-5C4B-FCFB047B459B}"/>
          </ac:spMkLst>
        </pc:spChg>
        <pc:spChg chg="mod">
          <ac:chgData name="Ли Ицзя" userId="face8d94-5999-42eb-b3c1-a1cf9dc2481e" providerId="ADAL" clId="{1A600E1E-9551-4B67-85BC-C03F39E081BD}" dt="2023-12-06T09:20:56.404" v="153" actId="20577"/>
          <ac:spMkLst>
            <pc:docMk/>
            <pc:sldMk cId="0" sldId="259"/>
            <ac:spMk id="6" creationId="{B79FD5FB-2877-6B3D-AB6D-1027413C5AA1}"/>
          </ac:spMkLst>
        </pc:spChg>
        <pc:spChg chg="mod">
          <ac:chgData name="Ли Ицзя" userId="face8d94-5999-42eb-b3c1-a1cf9dc2481e" providerId="ADAL" clId="{1A600E1E-9551-4B67-85BC-C03F39E081BD}" dt="2023-12-06T10:44:06.260" v="366" actId="1076"/>
          <ac:spMkLst>
            <pc:docMk/>
            <pc:sldMk cId="0" sldId="259"/>
            <ac:spMk id="1546" creationId="{00000000-0000-0000-0000-000000000000}"/>
          </ac:spMkLst>
        </pc:spChg>
        <pc:spChg chg="mod">
          <ac:chgData name="Ли Ицзя" userId="face8d94-5999-42eb-b3c1-a1cf9dc2481e" providerId="ADAL" clId="{1A600E1E-9551-4B67-85BC-C03F39E081BD}" dt="2023-12-06T09:02:29.827" v="142" actId="207"/>
          <ac:spMkLst>
            <pc:docMk/>
            <pc:sldMk cId="0" sldId="259"/>
            <ac:spMk id="1550" creationId="{00000000-0000-0000-0000-000000000000}"/>
          </ac:spMkLst>
        </pc:spChg>
        <pc:spChg chg="mod">
          <ac:chgData name="Ли Ицзя" userId="face8d94-5999-42eb-b3c1-a1cf9dc2481e" providerId="ADAL" clId="{1A600E1E-9551-4B67-85BC-C03F39E081BD}" dt="2023-12-06T09:02:33.575" v="143" actId="207"/>
          <ac:spMkLst>
            <pc:docMk/>
            <pc:sldMk cId="0" sldId="259"/>
            <ac:spMk id="1554" creationId="{00000000-0000-0000-0000-000000000000}"/>
          </ac:spMkLst>
        </pc:spChg>
        <pc:spChg chg="mod">
          <ac:chgData name="Ли Ицзя" userId="face8d94-5999-42eb-b3c1-a1cf9dc2481e" providerId="ADAL" clId="{1A600E1E-9551-4B67-85BC-C03F39E081BD}" dt="2023-12-06T09:02:35.022" v="144" actId="207"/>
          <ac:spMkLst>
            <pc:docMk/>
            <pc:sldMk cId="0" sldId="259"/>
            <ac:spMk id="1558" creationId="{00000000-0000-0000-0000-000000000000}"/>
          </ac:spMkLst>
        </pc:spChg>
        <pc:spChg chg="mod">
          <ac:chgData name="Ли Ицзя" userId="face8d94-5999-42eb-b3c1-a1cf9dc2481e" providerId="ADAL" clId="{1A600E1E-9551-4B67-85BC-C03F39E081BD}" dt="2023-12-06T09:02:36.124" v="145" actId="207"/>
          <ac:spMkLst>
            <pc:docMk/>
            <pc:sldMk cId="0" sldId="259"/>
            <ac:spMk id="1562" creationId="{00000000-0000-0000-0000-000000000000}"/>
          </ac:spMkLst>
        </pc:spChg>
        <pc:spChg chg="mod">
          <ac:chgData name="Ли Ицзя" userId="face8d94-5999-42eb-b3c1-a1cf9dc2481e" providerId="ADAL" clId="{1A600E1E-9551-4B67-85BC-C03F39E081BD}" dt="2023-12-06T09:02:36.779" v="146" actId="207"/>
          <ac:spMkLst>
            <pc:docMk/>
            <pc:sldMk cId="0" sldId="259"/>
            <ac:spMk id="1566" creationId="{00000000-0000-0000-0000-000000000000}"/>
          </ac:spMkLst>
        </pc:spChg>
        <pc:grpChg chg="add mod">
          <ac:chgData name="Ли Ицзя" userId="face8d94-5999-42eb-b3c1-a1cf9dc2481e" providerId="ADAL" clId="{1A600E1E-9551-4B67-85BC-C03F39E081BD}" dt="2023-12-06T09:21:27.927" v="158" actId="1076"/>
          <ac:grpSpMkLst>
            <pc:docMk/>
            <pc:sldMk cId="0" sldId="259"/>
            <ac:grpSpMk id="2" creationId="{395167D9-473E-0991-BB3E-5E02C908B6F2}"/>
          </ac:grpSpMkLst>
        </pc:grpChg>
        <pc:picChg chg="mod">
          <ac:chgData name="Ли Ицзя" userId="face8d94-5999-42eb-b3c1-a1cf9dc2481e" providerId="ADAL" clId="{1A600E1E-9551-4B67-85BC-C03F39E081BD}" dt="2023-12-06T10:43:54.618" v="363" actId="1076"/>
          <ac:picMkLst>
            <pc:docMk/>
            <pc:sldMk cId="0" sldId="259"/>
            <ac:picMk id="4" creationId="{7AC17642-ACA1-2162-325C-5D95C08E69B4}"/>
          </ac:picMkLst>
        </pc:picChg>
        <pc:picChg chg="add mod">
          <ac:chgData name="Ли Ицзя" userId="face8d94-5999-42eb-b3c1-a1cf9dc2481e" providerId="ADAL" clId="{1A600E1E-9551-4B67-85BC-C03F39E081BD}" dt="2023-12-06T10:44:06.260" v="366" actId="1076"/>
          <ac:picMkLst>
            <pc:docMk/>
            <pc:sldMk cId="0" sldId="259"/>
            <ac:picMk id="7" creationId="{4A0E4E75-30AF-3CDF-82CB-C8A37FAFAFA0}"/>
          </ac:picMkLst>
        </pc:picChg>
      </pc:sldChg>
      <pc:sldChg chg="addSp delSp modSp mod modAnim modNotesTx">
        <pc:chgData name="Ли Ицзя" userId="face8d94-5999-42eb-b3c1-a1cf9dc2481e" providerId="ADAL" clId="{1A600E1E-9551-4B67-85BC-C03F39E081BD}" dt="2023-12-06T11:21:23.525" v="394" actId="108"/>
        <pc:sldMkLst>
          <pc:docMk/>
          <pc:sldMk cId="0" sldId="311"/>
        </pc:sldMkLst>
        <pc:spChg chg="mod">
          <ac:chgData name="Ли Ицзя" userId="face8d94-5999-42eb-b3c1-a1cf9dc2481e" providerId="ADAL" clId="{1A600E1E-9551-4B67-85BC-C03F39E081BD}" dt="2023-12-06T10:43:39.964" v="361" actId="20577"/>
          <ac:spMkLst>
            <pc:docMk/>
            <pc:sldMk cId="0" sldId="311"/>
            <ac:spMk id="3" creationId="{893CF8D9-2996-683F-92C1-954B9008C20A}"/>
          </ac:spMkLst>
        </pc:spChg>
        <pc:spChg chg="add mod">
          <ac:chgData name="Ли Ицзя" userId="face8d94-5999-42eb-b3c1-a1cf9dc2481e" providerId="ADAL" clId="{1A600E1E-9551-4B67-85BC-C03F39E081BD}" dt="2023-12-06T11:21:15.938" v="393" actId="1076"/>
          <ac:spMkLst>
            <pc:docMk/>
            <pc:sldMk cId="0" sldId="311"/>
            <ac:spMk id="10" creationId="{3C6ECF09-009F-C071-2C76-B0C99D5300CF}"/>
          </ac:spMkLst>
        </pc:spChg>
        <pc:spChg chg="mod">
          <ac:chgData name="Ли Ицзя" userId="face8d94-5999-42eb-b3c1-a1cf9dc2481e" providerId="ADAL" clId="{1A600E1E-9551-4B67-85BC-C03F39E081BD}" dt="2023-12-06T11:21:23.525" v="394" actId="108"/>
          <ac:spMkLst>
            <pc:docMk/>
            <pc:sldMk cId="0" sldId="311"/>
            <ac:spMk id="22" creationId="{4A927094-24A5-11F8-8539-0C65D6CFCAAE}"/>
          </ac:spMkLst>
        </pc:spChg>
        <pc:grpChg chg="mod">
          <ac:chgData name="Ли Ицзя" userId="face8d94-5999-42eb-b3c1-a1cf9dc2481e" providerId="ADAL" clId="{1A600E1E-9551-4B67-85BC-C03F39E081BD}" dt="2023-12-05T09:28:56.147" v="25" actId="1076"/>
          <ac:grpSpMkLst>
            <pc:docMk/>
            <pc:sldMk cId="0" sldId="311"/>
            <ac:grpSpMk id="24" creationId="{B8071ABB-48D0-35BC-ED26-30A26E10A7F7}"/>
          </ac:grpSpMkLst>
        </pc:grpChg>
        <pc:picChg chg="add del mod">
          <ac:chgData name="Ли Ицзя" userId="face8d94-5999-42eb-b3c1-a1cf9dc2481e" providerId="ADAL" clId="{1A600E1E-9551-4B67-85BC-C03F39E081BD}" dt="2023-12-06T10:43:39.557" v="360"/>
          <ac:picMkLst>
            <pc:docMk/>
            <pc:sldMk cId="0" sldId="311"/>
            <ac:picMk id="38" creationId="{162BC845-CDF4-7EE9-1C75-5AD19D89B7A3}"/>
          </ac:picMkLst>
        </pc:picChg>
      </pc:sldChg>
      <pc:sldChg chg="addSp modSp mod">
        <pc:chgData name="Ли Ицзя" userId="face8d94-5999-42eb-b3c1-a1cf9dc2481e" providerId="ADAL" clId="{1A600E1E-9551-4B67-85BC-C03F39E081BD}" dt="2023-12-06T11:36:08.909" v="421" actId="1076"/>
        <pc:sldMkLst>
          <pc:docMk/>
          <pc:sldMk cId="3689664479" sldId="3634"/>
        </pc:sldMkLst>
        <pc:spChg chg="add mod">
          <ac:chgData name="Ли Ицзя" userId="face8d94-5999-42eb-b3c1-a1cf9dc2481e" providerId="ADAL" clId="{1A600E1E-9551-4B67-85BC-C03F39E081BD}" dt="2023-12-06T11:35:41.915" v="418" actId="1076"/>
          <ac:spMkLst>
            <pc:docMk/>
            <pc:sldMk cId="3689664479" sldId="3634"/>
            <ac:spMk id="3" creationId="{1C93F68C-6E33-08B3-3FBF-CBFA37ABD9C5}"/>
          </ac:spMkLst>
        </pc:spChg>
        <pc:spChg chg="add mod">
          <ac:chgData name="Ли Ицзя" userId="face8d94-5999-42eb-b3c1-a1cf9dc2481e" providerId="ADAL" clId="{1A600E1E-9551-4B67-85BC-C03F39E081BD}" dt="2023-12-06T11:35:41.915" v="418" actId="1076"/>
          <ac:spMkLst>
            <pc:docMk/>
            <pc:sldMk cId="3689664479" sldId="3634"/>
            <ac:spMk id="4" creationId="{74C3C154-BBAC-321B-3885-58381D2F269E}"/>
          </ac:spMkLst>
        </pc:spChg>
        <pc:spChg chg="add mod">
          <ac:chgData name="Ли Ицзя" userId="face8d94-5999-42eb-b3c1-a1cf9dc2481e" providerId="ADAL" clId="{1A600E1E-9551-4B67-85BC-C03F39E081BD}" dt="2023-12-06T11:35:41.915" v="418" actId="1076"/>
          <ac:spMkLst>
            <pc:docMk/>
            <pc:sldMk cId="3689664479" sldId="3634"/>
            <ac:spMk id="5" creationId="{5BD1B7A2-E731-3C5E-A8B9-66D6EEE8CA77}"/>
          </ac:spMkLst>
        </pc:spChg>
        <pc:picChg chg="add mod">
          <ac:chgData name="Ли Ицзя" userId="face8d94-5999-42eb-b3c1-a1cf9dc2481e" providerId="ADAL" clId="{1A600E1E-9551-4B67-85BC-C03F39E081BD}" dt="2023-12-06T11:36:08.909" v="421" actId="1076"/>
          <ac:picMkLst>
            <pc:docMk/>
            <pc:sldMk cId="3689664479" sldId="3634"/>
            <ac:picMk id="6" creationId="{3826F453-C7DB-7810-10D2-26F7B3CEBF31}"/>
          </ac:picMkLst>
        </pc:picChg>
      </pc:sldChg>
      <pc:sldChg chg="modSp mod">
        <pc:chgData name="Ли Ицзя" userId="face8d94-5999-42eb-b3c1-a1cf9dc2481e" providerId="ADAL" clId="{1A600E1E-9551-4B67-85BC-C03F39E081BD}" dt="2023-12-06T10:43:30.558" v="355" actId="20577"/>
        <pc:sldMkLst>
          <pc:docMk/>
          <pc:sldMk cId="349923426" sldId="11090790"/>
        </pc:sldMkLst>
        <pc:spChg chg="mod">
          <ac:chgData name="Ли Ицзя" userId="face8d94-5999-42eb-b3c1-a1cf9dc2481e" providerId="ADAL" clId="{1A600E1E-9551-4B67-85BC-C03F39E081BD}" dt="2023-12-06T10:43:30.558" v="355" actId="20577"/>
          <ac:spMkLst>
            <pc:docMk/>
            <pc:sldMk cId="349923426" sldId="11090790"/>
            <ac:spMk id="2" creationId="{60DE1B1D-BB00-E205-E3CF-DB061EDAF302}"/>
          </ac:spMkLst>
        </pc:spChg>
      </pc:sldChg>
      <pc:sldChg chg="addSp modSp mod modAnim modNotesTx">
        <pc:chgData name="Ли Ицзя" userId="face8d94-5999-42eb-b3c1-a1cf9dc2481e" providerId="ADAL" clId="{1A600E1E-9551-4B67-85BC-C03F39E081BD}" dt="2023-12-05T10:28:37.330" v="61"/>
        <pc:sldMkLst>
          <pc:docMk/>
          <pc:sldMk cId="844694053" sldId="11090792"/>
        </pc:sldMkLst>
        <pc:picChg chg="add mod">
          <ac:chgData name="Ли Ицзя" userId="face8d94-5999-42eb-b3c1-a1cf9dc2481e" providerId="ADAL" clId="{1A600E1E-9551-4B67-85BC-C03F39E081BD}" dt="2023-12-05T09:17:10.473" v="14" actId="1076"/>
          <ac:picMkLst>
            <pc:docMk/>
            <pc:sldMk cId="844694053" sldId="11090792"/>
            <ac:picMk id="14" creationId="{480CD3DC-D906-A3E0-B997-BAC1AB1FE9DC}"/>
          </ac:picMkLst>
        </pc:picChg>
      </pc:sldChg>
      <pc:sldChg chg="addSp delSp modSp mod modAnim modNotesTx">
        <pc:chgData name="Ли Ицзя" userId="face8d94-5999-42eb-b3c1-a1cf9dc2481e" providerId="ADAL" clId="{1A600E1E-9551-4B67-85BC-C03F39E081BD}" dt="2023-12-05T10:31:57.397" v="64" actId="20577"/>
        <pc:sldMkLst>
          <pc:docMk/>
          <pc:sldMk cId="3149714539" sldId="11090800"/>
        </pc:sldMkLst>
        <pc:picChg chg="add mod ord">
          <ac:chgData name="Ли Ицзя" userId="face8d94-5999-42eb-b3c1-a1cf9dc2481e" providerId="ADAL" clId="{1A600E1E-9551-4B67-85BC-C03F39E081BD}" dt="2023-12-05T09:56:30.845" v="54" actId="1076"/>
          <ac:picMkLst>
            <pc:docMk/>
            <pc:sldMk cId="3149714539" sldId="11090800"/>
            <ac:picMk id="8" creationId="{91298EEC-A8CA-89FF-834E-5D75012EB0B0}"/>
          </ac:picMkLst>
        </pc:picChg>
        <pc:picChg chg="del">
          <ac:chgData name="Ли Ицзя" userId="face8d94-5999-42eb-b3c1-a1cf9dc2481e" providerId="ADAL" clId="{1A600E1E-9551-4B67-85BC-C03F39E081BD}" dt="2023-12-05T09:56:13.825" v="48" actId="478"/>
          <ac:picMkLst>
            <pc:docMk/>
            <pc:sldMk cId="3149714539" sldId="11090800"/>
            <ac:picMk id="10" creationId="{7478D9B7-7746-B274-587A-4E15B92BE4CE}"/>
          </ac:picMkLst>
        </pc:picChg>
      </pc:sldChg>
      <pc:sldChg chg="modSp modNotesTx">
        <pc:chgData name="Ли Ицзя" userId="face8d94-5999-42eb-b3c1-a1cf9dc2481e" providerId="ADAL" clId="{1A600E1E-9551-4B67-85BC-C03F39E081BD}" dt="2023-12-05T10:31:55.208" v="63"/>
        <pc:sldMkLst>
          <pc:docMk/>
          <pc:sldMk cId="1084063448" sldId="11090801"/>
        </pc:sldMkLst>
        <pc:spChg chg="mod">
          <ac:chgData name="Ли Ицзя" userId="face8d94-5999-42eb-b3c1-a1cf9dc2481e" providerId="ADAL" clId="{1A600E1E-9551-4B67-85BC-C03F39E081BD}" dt="2023-12-05T10:04:31.548" v="56" actId="207"/>
          <ac:spMkLst>
            <pc:docMk/>
            <pc:sldMk cId="1084063448" sldId="11090801"/>
            <ac:spMk id="7" creationId="{13030C7F-99F8-6236-2410-66ACA3C20596}"/>
          </ac:spMkLst>
        </pc:spChg>
        <pc:spChg chg="mod">
          <ac:chgData name="Ли Ицзя" userId="face8d94-5999-42eb-b3c1-a1cf9dc2481e" providerId="ADAL" clId="{1A600E1E-9551-4B67-85BC-C03F39E081BD}" dt="2023-12-05T10:04:39.205" v="57" actId="207"/>
          <ac:spMkLst>
            <pc:docMk/>
            <pc:sldMk cId="1084063448" sldId="11090801"/>
            <ac:spMk id="12" creationId="{08DF0484-8628-0742-911A-F6F2EFADAC1B}"/>
          </ac:spMkLst>
        </pc:spChg>
        <pc:spChg chg="mod">
          <ac:chgData name="Ли Ицзя" userId="face8d94-5999-42eb-b3c1-a1cf9dc2481e" providerId="ADAL" clId="{1A600E1E-9551-4B67-85BC-C03F39E081BD}" dt="2023-12-05T10:04:42.238" v="58" actId="207"/>
          <ac:spMkLst>
            <pc:docMk/>
            <pc:sldMk cId="1084063448" sldId="11090801"/>
            <ac:spMk id="18" creationId="{506AF879-6945-ED2A-4D49-42735B5FCFBA}"/>
          </ac:spMkLst>
        </pc:spChg>
        <pc:spChg chg="mod">
          <ac:chgData name="Ли Ицзя" userId="face8d94-5999-42eb-b3c1-a1cf9dc2481e" providerId="ADAL" clId="{1A600E1E-9551-4B67-85BC-C03F39E081BD}" dt="2023-12-05T10:04:48.638" v="59" actId="207"/>
          <ac:spMkLst>
            <pc:docMk/>
            <pc:sldMk cId="1084063448" sldId="11090801"/>
            <ac:spMk id="19" creationId="{A1C777E5-83A3-A1BD-6D9E-3649A83A40F1}"/>
          </ac:spMkLst>
        </pc:spChg>
      </pc:sldChg>
      <pc:sldChg chg="addSp modSp mod ord modAnim modNotesTx">
        <pc:chgData name="Ли Ицзя" userId="face8d94-5999-42eb-b3c1-a1cf9dc2481e" providerId="ADAL" clId="{1A600E1E-9551-4B67-85BC-C03F39E081BD}" dt="2023-12-06T11:38:57.801" v="451" actId="404"/>
        <pc:sldMkLst>
          <pc:docMk/>
          <pc:sldMk cId="45965993" sldId="11090802"/>
        </pc:sldMkLst>
        <pc:spChg chg="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2" creationId="{60DE1B1D-BB00-E205-E3CF-DB061EDAF302}"/>
          </ac:spMkLst>
        </pc:spChg>
        <pc:spChg chg="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3" creationId="{C903F25D-B763-BC11-1F78-E6E00D5AF1A2}"/>
          </ac:spMkLst>
        </pc:spChg>
        <pc:spChg chg="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4" creationId="{C4BC0074-6391-C01E-F9E5-A14E5AFEB9B3}"/>
          </ac:spMkLst>
        </pc:spChg>
        <pc:spChg chg="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5" creationId="{760B2AEC-E6E7-6405-F855-71506A2F00B0}"/>
          </ac:spMkLst>
        </pc:spChg>
        <pc:spChg chg="mod">
          <ac:chgData name="Ли Ицзя" userId="face8d94-5999-42eb-b3c1-a1cf9dc2481e" providerId="ADAL" clId="{1A600E1E-9551-4B67-85BC-C03F39E081BD}" dt="2023-12-06T11:38:57.801" v="451" actId="404"/>
          <ac:spMkLst>
            <pc:docMk/>
            <pc:sldMk cId="45965993" sldId="11090802"/>
            <ac:spMk id="6" creationId="{03BFB51B-534A-08A5-AC74-9051B2394B68}"/>
          </ac:spMkLst>
        </pc:spChg>
        <pc:spChg chg="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7" creationId="{238A4328-4EB2-DEF4-CFE5-5A64B0A49081}"/>
          </ac:spMkLst>
        </pc:spChg>
        <pc:spChg chg="add 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8" creationId="{78E238D7-0520-0549-504B-DD6D0693FEBB}"/>
          </ac:spMkLst>
        </pc:spChg>
        <pc:spChg chg="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11" creationId="{4A56A341-BECA-8C86-A90B-72F2D45969C8}"/>
          </ac:spMkLst>
        </pc:spChg>
        <pc:spChg chg="add mod">
          <ac:chgData name="Ли Ицзя" userId="face8d94-5999-42eb-b3c1-a1cf9dc2481e" providerId="ADAL" clId="{1A600E1E-9551-4B67-85BC-C03F39E081BD}" dt="2023-12-06T11:37:32.649" v="431" actId="571"/>
          <ac:spMkLst>
            <pc:docMk/>
            <pc:sldMk cId="45965993" sldId="11090802"/>
            <ac:spMk id="14" creationId="{3C5A9CD0-A341-8A36-9914-11E7C02981A5}"/>
          </ac:spMkLst>
        </pc:spChg>
        <pc:spChg chg="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15" creationId="{C4053E89-4953-0677-F8EB-0F4821499694}"/>
          </ac:spMkLst>
        </pc:spChg>
        <pc:spChg chg="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17" creationId="{9042A642-3205-929F-8A92-9B70A18DFCCB}"/>
          </ac:spMkLst>
        </pc:spChg>
        <pc:spChg chg="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19" creationId="{4E9D8F75-69E3-B97F-02D5-7DF44CCAB02F}"/>
          </ac:spMkLst>
        </pc:spChg>
        <pc:spChg chg="mod">
          <ac:chgData name="Ли Ицзя" userId="face8d94-5999-42eb-b3c1-a1cf9dc2481e" providerId="ADAL" clId="{1A600E1E-9551-4B67-85BC-C03F39E081BD}" dt="2023-12-06T11:38:55.687" v="450" actId="404"/>
          <ac:spMkLst>
            <pc:docMk/>
            <pc:sldMk cId="45965993" sldId="11090802"/>
            <ac:spMk id="21" creationId="{300D294F-5C55-A26C-AAC5-E45388DDD70D}"/>
          </ac:spMkLst>
        </pc:spChg>
        <pc:spChg chg="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24" creationId="{52BBB56A-807F-264F-E231-FEF7D32BCE26}"/>
          </ac:spMkLst>
        </pc:spChg>
        <pc:spChg chg="mod">
          <ac:chgData name="Ли Ицзя" userId="face8d94-5999-42eb-b3c1-a1cf9dc2481e" providerId="ADAL" clId="{1A600E1E-9551-4B67-85BC-C03F39E081BD}" dt="2023-12-06T11:38:52.486" v="449" actId="404"/>
          <ac:spMkLst>
            <pc:docMk/>
            <pc:sldMk cId="45965993" sldId="11090802"/>
            <ac:spMk id="25" creationId="{50381966-177C-C06D-05DB-06AEB2BABD59}"/>
          </ac:spMkLst>
        </pc:spChg>
        <pc:spChg chg="mod">
          <ac:chgData name="Ли Ицзя" userId="face8d94-5999-42eb-b3c1-a1cf9dc2481e" providerId="ADAL" clId="{1A600E1E-9551-4B67-85BC-C03F39E081BD}" dt="2023-12-06T11:36:38.096" v="427" actId="1076"/>
          <ac:spMkLst>
            <pc:docMk/>
            <pc:sldMk cId="45965993" sldId="11090802"/>
            <ac:spMk id="39" creationId="{00000000-0000-0000-0000-000000000000}"/>
          </ac:spMkLst>
        </pc:spChg>
        <pc:grpChg chg="add mod">
          <ac:chgData name="Ли Ицзя" userId="face8d94-5999-42eb-b3c1-a1cf9dc2481e" providerId="ADAL" clId="{1A600E1E-9551-4B67-85BC-C03F39E081BD}" dt="2023-12-06T11:37:13.871" v="428" actId="164"/>
          <ac:grpSpMkLst>
            <pc:docMk/>
            <pc:sldMk cId="45965993" sldId="11090802"/>
            <ac:grpSpMk id="9" creationId="{8847B644-4088-ED29-D337-0A970AED3168}"/>
          </ac:grpSpMkLst>
        </pc:grpChg>
        <pc:grpChg chg="add mod">
          <ac:chgData name="Ли Ицзя" userId="face8d94-5999-42eb-b3c1-a1cf9dc2481e" providerId="ADAL" clId="{1A600E1E-9551-4B67-85BC-C03F39E081BD}" dt="2023-12-06T11:36:38.096" v="427" actId="1076"/>
          <ac:grpSpMkLst>
            <pc:docMk/>
            <pc:sldMk cId="45965993" sldId="11090802"/>
            <ac:grpSpMk id="10" creationId="{8711FF9D-FBC0-EB62-5318-08A54FA4DCC3}"/>
          </ac:grpSpMkLst>
        </pc:grpChg>
        <pc:grpChg chg="add mod">
          <ac:chgData name="Ли Ицзя" userId="face8d94-5999-42eb-b3c1-a1cf9dc2481e" providerId="ADAL" clId="{1A600E1E-9551-4B67-85BC-C03F39E081BD}" dt="2023-12-06T11:37:13.871" v="428" actId="164"/>
          <ac:grpSpMkLst>
            <pc:docMk/>
            <pc:sldMk cId="45965993" sldId="11090802"/>
            <ac:grpSpMk id="13" creationId="{AB2442E7-9D0A-DC9A-BA7A-4ECA4D76BD91}"/>
          </ac:grpSpMkLst>
        </pc:grpChg>
        <pc:grpChg chg="mod">
          <ac:chgData name="Ли Ицзя" userId="face8d94-5999-42eb-b3c1-a1cf9dc2481e" providerId="ADAL" clId="{1A600E1E-9551-4B67-85BC-C03F39E081BD}" dt="2023-12-06T11:36:38.096" v="427" actId="1076"/>
          <ac:grpSpMkLst>
            <pc:docMk/>
            <pc:sldMk cId="45965993" sldId="11090802"/>
            <ac:grpSpMk id="29" creationId="{F0CEC3E8-AD4E-FF4D-95D5-AEC2CE9E4CC2}"/>
          </ac:grpSpMkLst>
        </pc:grpChg>
        <pc:picChg chg="add mod">
          <ac:chgData name="Ли Ицзя" userId="face8d94-5999-42eb-b3c1-a1cf9dc2481e" providerId="ADAL" clId="{1A600E1E-9551-4B67-85BC-C03F39E081BD}" dt="2023-12-06T11:36:38.096" v="427" actId="1076"/>
          <ac:picMkLst>
            <pc:docMk/>
            <pc:sldMk cId="45965993" sldId="11090802"/>
            <ac:picMk id="12" creationId="{9A587428-7FDA-B74A-4414-C52BBFF370FC}"/>
          </ac:picMkLst>
        </pc:picChg>
        <pc:picChg chg="mod">
          <ac:chgData name="Ли Ицзя" userId="face8d94-5999-42eb-b3c1-a1cf9dc2481e" providerId="ADAL" clId="{1A600E1E-9551-4B67-85BC-C03F39E081BD}" dt="2023-12-06T11:36:38.096" v="427" actId="1076"/>
          <ac:picMkLst>
            <pc:docMk/>
            <pc:sldMk cId="45965993" sldId="11090802"/>
            <ac:picMk id="16" creationId="{66CEBC29-B5DC-8D74-4FA0-0F1C0576DB7C}"/>
          </ac:picMkLst>
        </pc:picChg>
        <pc:picChg chg="mod">
          <ac:chgData name="Ли Ицзя" userId="face8d94-5999-42eb-b3c1-a1cf9dc2481e" providerId="ADAL" clId="{1A600E1E-9551-4B67-85BC-C03F39E081BD}" dt="2023-12-06T11:36:38.096" v="427" actId="1076"/>
          <ac:picMkLst>
            <pc:docMk/>
            <pc:sldMk cId="45965993" sldId="11090802"/>
            <ac:picMk id="22" creationId="{FBC38CF2-5433-C46A-6A16-0A64B5CB63E1}"/>
          </ac:picMkLst>
        </pc:picChg>
        <pc:picChg chg="mod">
          <ac:chgData name="Ли Ицзя" userId="face8d94-5999-42eb-b3c1-a1cf9dc2481e" providerId="ADAL" clId="{1A600E1E-9551-4B67-85BC-C03F39E081BD}" dt="2023-12-06T11:36:38.096" v="427" actId="1076"/>
          <ac:picMkLst>
            <pc:docMk/>
            <pc:sldMk cId="45965993" sldId="11090802"/>
            <ac:picMk id="23" creationId="{E1F5CBDF-1287-2144-3944-955FEC3EB64E}"/>
          </ac:picMkLst>
        </pc:picChg>
        <pc:picChg chg="mod">
          <ac:chgData name="Ли Ицзя" userId="face8d94-5999-42eb-b3c1-a1cf9dc2481e" providerId="ADAL" clId="{1A600E1E-9551-4B67-85BC-C03F39E081BD}" dt="2023-12-06T11:36:38.096" v="427" actId="1076"/>
          <ac:picMkLst>
            <pc:docMk/>
            <pc:sldMk cId="45965993" sldId="11090802"/>
            <ac:picMk id="26" creationId="{281B35C8-3D0A-EF37-F36E-6788EBF28243}"/>
          </ac:picMkLst>
        </pc:picChg>
        <pc:picChg chg="mod">
          <ac:chgData name="Ли Ицзя" userId="face8d94-5999-42eb-b3c1-a1cf9dc2481e" providerId="ADAL" clId="{1A600E1E-9551-4B67-85BC-C03F39E081BD}" dt="2023-12-06T11:36:38.096" v="427" actId="1076"/>
          <ac:picMkLst>
            <pc:docMk/>
            <pc:sldMk cId="45965993" sldId="11090802"/>
            <ac:picMk id="27" creationId="{300A90E0-F3F0-19BF-8272-2FE1E40E16FB}"/>
          </ac:picMkLst>
        </pc:picChg>
        <pc:picChg chg="mod">
          <ac:chgData name="Ли Ицзя" userId="face8d94-5999-42eb-b3c1-a1cf9dc2481e" providerId="ADAL" clId="{1A600E1E-9551-4B67-85BC-C03F39E081BD}" dt="2023-12-06T11:36:38.096" v="427" actId="1076"/>
          <ac:picMkLst>
            <pc:docMk/>
            <pc:sldMk cId="45965993" sldId="11090802"/>
            <ac:picMk id="28" creationId="{D48D3B4E-076E-2BDF-C377-00AE0763CD0D}"/>
          </ac:picMkLst>
        </pc:picChg>
        <pc:picChg chg="mod">
          <ac:chgData name="Ли Ицзя" userId="face8d94-5999-42eb-b3c1-a1cf9dc2481e" providerId="ADAL" clId="{1A600E1E-9551-4B67-85BC-C03F39E081BD}" dt="2023-12-06T11:36:38.096" v="427" actId="1076"/>
          <ac:picMkLst>
            <pc:docMk/>
            <pc:sldMk cId="45965993" sldId="11090802"/>
            <ac:picMk id="12306" creationId="{AFB02DA9-01A4-EF1E-9B82-0E2B57AA1D3C}"/>
          </ac:picMkLst>
        </pc:picChg>
      </pc:sldChg>
      <pc:sldChg chg="addSp modSp mod">
        <pc:chgData name="Ли Ицзя" userId="face8d94-5999-42eb-b3c1-a1cf9dc2481e" providerId="ADAL" clId="{1A600E1E-9551-4B67-85BC-C03F39E081BD}" dt="2023-12-06T11:40:48.119" v="454" actId="207"/>
        <pc:sldMkLst>
          <pc:docMk/>
          <pc:sldMk cId="2455994234" sldId="11090804"/>
        </pc:sldMkLst>
        <pc:spChg chg="mod">
          <ac:chgData name="Ли Ицзя" userId="face8d94-5999-42eb-b3c1-a1cf9dc2481e" providerId="ADAL" clId="{1A600E1E-9551-4B67-85BC-C03F39E081BD}" dt="2023-12-06T11:40:48.119" v="454" actId="207"/>
          <ac:spMkLst>
            <pc:docMk/>
            <pc:sldMk cId="2455994234" sldId="11090804"/>
            <ac:spMk id="2" creationId="{60DE1B1D-BB00-E205-E3CF-DB061EDAF302}"/>
          </ac:spMkLst>
        </pc:spChg>
        <pc:spChg chg="add mod">
          <ac:chgData name="Ли Ицзя" userId="face8d94-5999-42eb-b3c1-a1cf9dc2481e" providerId="ADAL" clId="{1A600E1E-9551-4B67-85BC-C03F39E081BD}" dt="2023-12-05T21:19:49.330" v="136" actId="1076"/>
          <ac:spMkLst>
            <pc:docMk/>
            <pc:sldMk cId="2455994234" sldId="11090804"/>
            <ac:spMk id="5" creationId="{72224273-9EC3-8623-2C23-B11A1C9B0D11}"/>
          </ac:spMkLst>
        </pc:spChg>
        <pc:spChg chg="add mod">
          <ac:chgData name="Ли Ицзя" userId="face8d94-5999-42eb-b3c1-a1cf9dc2481e" providerId="ADAL" clId="{1A600E1E-9551-4B67-85BC-C03F39E081BD}" dt="2023-12-05T21:19:37.813" v="132" actId="1076"/>
          <ac:spMkLst>
            <pc:docMk/>
            <pc:sldMk cId="2455994234" sldId="11090804"/>
            <ac:spMk id="8" creationId="{CBC49311-918F-71A9-8E8C-290D8F61CAC9}"/>
          </ac:spMkLst>
        </pc:spChg>
        <pc:picChg chg="add mod modCrop">
          <ac:chgData name="Ли Ицзя" userId="face8d94-5999-42eb-b3c1-a1cf9dc2481e" providerId="ADAL" clId="{1A600E1E-9551-4B67-85BC-C03F39E081BD}" dt="2023-12-05T21:19:42.788" v="134" actId="1076"/>
          <ac:picMkLst>
            <pc:docMk/>
            <pc:sldMk cId="2455994234" sldId="11090804"/>
            <ac:picMk id="4" creationId="{8D80FD0F-1297-CCEC-F9C3-79DA42519892}"/>
          </ac:picMkLst>
        </pc:picChg>
        <pc:picChg chg="add mod">
          <ac:chgData name="Ли Ицзя" userId="face8d94-5999-42eb-b3c1-a1cf9dc2481e" providerId="ADAL" clId="{1A600E1E-9551-4B67-85BC-C03F39E081BD}" dt="2023-12-05T21:19:44.528" v="135" actId="1076"/>
          <ac:picMkLst>
            <pc:docMk/>
            <pc:sldMk cId="2455994234" sldId="11090804"/>
            <ac:picMk id="7" creationId="{3FE05BCC-18B7-D36D-C260-7D06A977C8E6}"/>
          </ac:picMkLst>
        </pc:picChg>
        <pc:picChg chg="add mod">
          <ac:chgData name="Ли Ицзя" userId="face8d94-5999-42eb-b3c1-a1cf9dc2481e" providerId="ADAL" clId="{1A600E1E-9551-4B67-85BC-C03F39E081BD}" dt="2023-12-05T21:19:34.259" v="131" actId="1076"/>
          <ac:picMkLst>
            <pc:docMk/>
            <pc:sldMk cId="2455994234" sldId="11090804"/>
            <ac:picMk id="10" creationId="{DCD72007-AB27-C71F-F2DC-CE4ACD7445E3}"/>
          </ac:picMkLst>
        </pc:picChg>
        <pc:picChg chg="add mod">
          <ac:chgData name="Ли Ицзя" userId="face8d94-5999-42eb-b3c1-a1cf9dc2481e" providerId="ADAL" clId="{1A600E1E-9551-4B67-85BC-C03F39E081BD}" dt="2023-12-05T21:19:29.676" v="128" actId="1076"/>
          <ac:picMkLst>
            <pc:docMk/>
            <pc:sldMk cId="2455994234" sldId="11090804"/>
            <ac:picMk id="12" creationId="{57589288-17DD-55AB-04B1-20DB0CD389AF}"/>
          </ac:picMkLst>
        </pc:picChg>
      </pc:sldChg>
      <pc:sldChg chg="modSp mod">
        <pc:chgData name="Ли Ицзя" userId="face8d94-5999-42eb-b3c1-a1cf9dc2481e" providerId="ADAL" clId="{1A600E1E-9551-4B67-85BC-C03F39E081BD}" dt="2023-12-06T10:45:53.335" v="388" actId="1076"/>
        <pc:sldMkLst>
          <pc:docMk/>
          <pc:sldMk cId="2993586322" sldId="11090806"/>
        </pc:sldMkLst>
        <pc:spChg chg="mod">
          <ac:chgData name="Ли Ицзя" userId="face8d94-5999-42eb-b3c1-a1cf9dc2481e" providerId="ADAL" clId="{1A600E1E-9551-4B67-85BC-C03F39E081BD}" dt="2023-12-06T10:45:51.121" v="387" actId="1076"/>
          <ac:spMkLst>
            <pc:docMk/>
            <pc:sldMk cId="2993586322" sldId="11090806"/>
            <ac:spMk id="5" creationId="{5BFB0990-5182-C8E2-5EC1-809FCEFCABDB}"/>
          </ac:spMkLst>
        </pc:spChg>
        <pc:spChg chg="mod">
          <ac:chgData name="Ли Ицзя" userId="face8d94-5999-42eb-b3c1-a1cf9dc2481e" providerId="ADAL" clId="{1A600E1E-9551-4B67-85BC-C03F39E081BD}" dt="2023-12-06T10:45:53.335" v="388" actId="1076"/>
          <ac:spMkLst>
            <pc:docMk/>
            <pc:sldMk cId="2993586322" sldId="11090806"/>
            <ac:spMk id="6" creationId="{8EB465A5-19EA-5F6D-0397-681DB1CB626A}"/>
          </ac:spMkLst>
        </pc:spChg>
        <pc:picChg chg="mod">
          <ac:chgData name="Ли Ицзя" userId="face8d94-5999-42eb-b3c1-a1cf9dc2481e" providerId="ADAL" clId="{1A600E1E-9551-4B67-85BC-C03F39E081BD}" dt="2023-12-06T10:45:13.166" v="368" actId="1076"/>
          <ac:picMkLst>
            <pc:docMk/>
            <pc:sldMk cId="2993586322" sldId="11090806"/>
            <ac:picMk id="14" creationId="{B9C11670-DA42-3152-55CB-0D0D1BE80F5A}"/>
          </ac:picMkLst>
        </pc:picChg>
      </pc:sldChg>
      <pc:sldChg chg="modSp mod">
        <pc:chgData name="Ли Ицзя" userId="face8d94-5999-42eb-b3c1-a1cf9dc2481e" providerId="ADAL" clId="{1A600E1E-9551-4B67-85BC-C03F39E081BD}" dt="2023-12-06T11:39:39.460" v="452" actId="732"/>
        <pc:sldMkLst>
          <pc:docMk/>
          <pc:sldMk cId="3825077562" sldId="11090808"/>
        </pc:sldMkLst>
        <pc:picChg chg="mod modCrop">
          <ac:chgData name="Ли Ицзя" userId="face8d94-5999-42eb-b3c1-a1cf9dc2481e" providerId="ADAL" clId="{1A600E1E-9551-4B67-85BC-C03F39E081BD}" dt="2023-12-06T11:39:39.460" v="452" actId="732"/>
          <ac:picMkLst>
            <pc:docMk/>
            <pc:sldMk cId="3825077562" sldId="11090808"/>
            <ac:picMk id="16" creationId="{28F534A5-590E-6C5E-F92C-BA41E816A95B}"/>
          </ac:picMkLst>
        </pc:picChg>
      </pc:sldChg>
      <pc:sldChg chg="addSp delSp modSp mod ord">
        <pc:chgData name="Ли Ицзя" userId="face8d94-5999-42eb-b3c1-a1cf9dc2481e" providerId="ADAL" clId="{1A600E1E-9551-4B67-85BC-C03F39E081BD}" dt="2023-12-06T09:22:02.290" v="160" actId="26606"/>
        <pc:sldMkLst>
          <pc:docMk/>
          <pc:sldMk cId="2952881609" sldId="11090812"/>
        </pc:sldMkLst>
        <pc:spChg chg="mod">
          <ac:chgData name="Ли Ицзя" userId="face8d94-5999-42eb-b3c1-a1cf9dc2481e" providerId="ADAL" clId="{1A600E1E-9551-4B67-85BC-C03F39E081BD}" dt="2023-12-06T09:22:02.290" v="160" actId="26606"/>
          <ac:spMkLst>
            <pc:docMk/>
            <pc:sldMk cId="2952881609" sldId="11090812"/>
            <ac:spMk id="2" creationId="{16376DD4-4039-682B-2823-77AD326F2B5C}"/>
          </ac:spMkLst>
        </pc:spChg>
        <pc:spChg chg="del">
          <ac:chgData name="Ли Ицзя" userId="face8d94-5999-42eb-b3c1-a1cf9dc2481e" providerId="ADAL" clId="{1A600E1E-9551-4B67-85BC-C03F39E081BD}" dt="2023-12-06T09:22:02.290" v="160" actId="26606"/>
          <ac:spMkLst>
            <pc:docMk/>
            <pc:sldMk cId="2952881609" sldId="11090812"/>
            <ac:spMk id="43" creationId="{F12E7CC5-C78B-4EBD-9565-3FA00FAA6CF2}"/>
          </ac:spMkLst>
        </pc:spChg>
        <pc:spChg chg="del">
          <ac:chgData name="Ли Ицзя" userId="face8d94-5999-42eb-b3c1-a1cf9dc2481e" providerId="ADAL" clId="{1A600E1E-9551-4B67-85BC-C03F39E081BD}" dt="2023-12-06T09:22:02.290" v="160" actId="26606"/>
          <ac:spMkLst>
            <pc:docMk/>
            <pc:sldMk cId="2952881609" sldId="11090812"/>
            <ac:spMk id="45" creationId="{3A4529A5-F675-429F-8044-01372BB13422}"/>
          </ac:spMkLst>
        </pc:spChg>
        <pc:spChg chg="del">
          <ac:chgData name="Ли Ицзя" userId="face8d94-5999-42eb-b3c1-a1cf9dc2481e" providerId="ADAL" clId="{1A600E1E-9551-4B67-85BC-C03F39E081BD}" dt="2023-12-06T09:22:02.290" v="160" actId="26606"/>
          <ac:spMkLst>
            <pc:docMk/>
            <pc:sldMk cId="2952881609" sldId="11090812"/>
            <ac:spMk id="47" creationId="{63DAB858-5A0C-4AFF-AAC6-705EDF8DB733}"/>
          </ac:spMkLst>
        </pc:spChg>
        <pc:spChg chg="add">
          <ac:chgData name="Ли Ицзя" userId="face8d94-5999-42eb-b3c1-a1cf9dc2481e" providerId="ADAL" clId="{1A600E1E-9551-4B67-85BC-C03F39E081BD}" dt="2023-12-06T09:22:02.290" v="160" actId="26606"/>
          <ac:spMkLst>
            <pc:docMk/>
            <pc:sldMk cId="2952881609" sldId="11090812"/>
            <ac:spMk id="52" creationId="{1C4FDBE2-32F7-4AC4-A40C-C51C65B1D474}"/>
          </ac:spMkLst>
        </pc:spChg>
        <pc:spChg chg="add">
          <ac:chgData name="Ли Ицзя" userId="face8d94-5999-42eb-b3c1-a1cf9dc2481e" providerId="ADAL" clId="{1A600E1E-9551-4B67-85BC-C03F39E081BD}" dt="2023-12-06T09:22:02.290" v="160" actId="26606"/>
          <ac:spMkLst>
            <pc:docMk/>
            <pc:sldMk cId="2952881609" sldId="11090812"/>
            <ac:spMk id="54" creationId="{E2B33195-5BCA-4BB7-A82D-6739522687DD}"/>
          </ac:spMkLst>
        </pc:spChg>
        <pc:spChg chg="add">
          <ac:chgData name="Ли Ицзя" userId="face8d94-5999-42eb-b3c1-a1cf9dc2481e" providerId="ADAL" clId="{1A600E1E-9551-4B67-85BC-C03F39E081BD}" dt="2023-12-06T09:22:02.290" v="160" actId="26606"/>
          <ac:spMkLst>
            <pc:docMk/>
            <pc:sldMk cId="2952881609" sldId="11090812"/>
            <ac:spMk id="56" creationId="{CF8AD9F3-9AF6-494F-83A3-2F677563935C}"/>
          </ac:spMkLst>
        </pc:spChg>
        <pc:spChg chg="add">
          <ac:chgData name="Ли Ицзя" userId="face8d94-5999-42eb-b3c1-a1cf9dc2481e" providerId="ADAL" clId="{1A600E1E-9551-4B67-85BC-C03F39E081BD}" dt="2023-12-06T09:22:02.290" v="160" actId="26606"/>
          <ac:spMkLst>
            <pc:docMk/>
            <pc:sldMk cId="2952881609" sldId="11090812"/>
            <ac:spMk id="58" creationId="{11156773-3FB3-46D9-9F87-821287404830}"/>
          </ac:spMkLst>
        </pc:spChg>
        <pc:spChg chg="add">
          <ac:chgData name="Ли Ицзя" userId="face8d94-5999-42eb-b3c1-a1cf9dc2481e" providerId="ADAL" clId="{1A600E1E-9551-4B67-85BC-C03F39E081BD}" dt="2023-12-06T09:22:02.290" v="160" actId="26606"/>
          <ac:spMkLst>
            <pc:docMk/>
            <pc:sldMk cId="2952881609" sldId="11090812"/>
            <ac:spMk id="60" creationId="{E8EA24D0-C854-4AA8-B8FD-D252660D8840}"/>
          </ac:spMkLst>
        </pc:spChg>
        <pc:picChg chg="mod ord">
          <ac:chgData name="Ли Ицзя" userId="face8d94-5999-42eb-b3c1-a1cf9dc2481e" providerId="ADAL" clId="{1A600E1E-9551-4B67-85BC-C03F39E081BD}" dt="2023-12-06T09:22:02.290" v="160" actId="26606"/>
          <ac:picMkLst>
            <pc:docMk/>
            <pc:sldMk cId="2952881609" sldId="11090812"/>
            <ac:picMk id="4" creationId="{18AC8799-67D8-46E9-79A6-80FC8EB804DF}"/>
          </ac:picMkLst>
        </pc:picChg>
        <pc:picChg chg="add mod">
          <ac:chgData name="Ли Ицзя" userId="face8d94-5999-42eb-b3c1-a1cf9dc2481e" providerId="ADAL" clId="{1A600E1E-9551-4B67-85BC-C03F39E081BD}" dt="2023-12-06T09:22:02.290" v="160" actId="26606"/>
          <ac:picMkLst>
            <pc:docMk/>
            <pc:sldMk cId="2952881609" sldId="11090812"/>
            <ac:picMk id="5" creationId="{21AFA7A6-09D7-0B7E-4C53-5D5F830A9DE9}"/>
          </ac:picMkLst>
        </pc:picChg>
      </pc:sldChg>
      <pc:sldChg chg="addSp delSp modSp mod">
        <pc:chgData name="Ли Ицзя" userId="face8d94-5999-42eb-b3c1-a1cf9dc2481e" providerId="ADAL" clId="{1A600E1E-9551-4B67-85BC-C03F39E081BD}" dt="2023-12-06T10:24:33.441" v="318" actId="478"/>
        <pc:sldMkLst>
          <pc:docMk/>
          <pc:sldMk cId="1667757053" sldId="11090816"/>
        </pc:sldMkLst>
        <pc:spChg chg="add del">
          <ac:chgData name="Ли Ицзя" userId="face8d94-5999-42eb-b3c1-a1cf9dc2481e" providerId="ADAL" clId="{1A600E1E-9551-4B67-85BC-C03F39E081BD}" dt="2023-12-06T10:24:33.441" v="318" actId="478"/>
          <ac:spMkLst>
            <pc:docMk/>
            <pc:sldMk cId="1667757053" sldId="11090816"/>
            <ac:spMk id="2" creationId="{1EC390EA-8DB8-7157-5634-486AEDA131C3}"/>
          </ac:spMkLst>
        </pc:spChg>
        <pc:picChg chg="mod">
          <ac:chgData name="Ли Ицзя" userId="face8d94-5999-42eb-b3c1-a1cf9dc2481e" providerId="ADAL" clId="{1A600E1E-9551-4B67-85BC-C03F39E081BD}" dt="2023-12-06T10:24:27.546" v="316" actId="1076"/>
          <ac:picMkLst>
            <pc:docMk/>
            <pc:sldMk cId="1667757053" sldId="11090816"/>
            <ac:picMk id="7" creationId="{C56DDE56-F568-BD8A-FABF-019F039FD1E2}"/>
          </ac:picMkLst>
        </pc:picChg>
      </pc:sldChg>
      <pc:sldChg chg="modNotesTx">
        <pc:chgData name="Ли Ицзя" userId="face8d94-5999-42eb-b3c1-a1cf9dc2481e" providerId="ADAL" clId="{1A600E1E-9551-4B67-85BC-C03F39E081BD}" dt="2023-12-05T11:51:10.259" v="65" actId="20577"/>
        <pc:sldMkLst>
          <pc:docMk/>
          <pc:sldMk cId="3496831701" sldId="1109081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8490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F671E-F526-4F0D-AA89-4AD0476CECB3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C0F09F-8AE7-4B9E-A762-E6210466F0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16750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Spark&amp;spm=1001.2101.3001.7020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park.apache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ic.academic.ru/dic.nsf/eng_rus/65202/%D0%B3%D1%80%D0%B0%D1%84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182415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Архитектура Spark представляет собой очень типичную структуру master-slave. В смысле, на кластер есть 3 роли - Master Node, Cluster Manager и Worker Node.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Master Node - это компьютер, в котором запускает программа Spark(то есть Driver Program). После запуска создается Spark Context, который отвечает за подать заявки на ресурсы, отправить задачи на worker и следить процесс выполнения task и представить результат.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А Cluster Manager отвечает за планирование задач. На основе статусов Worker Cluster Manager решает какие задачи надо отправить куда.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Worker Node - это узла, на которым фактически выполняются задачи. В одном узле может работает несколько процессов Executor, в котором обрабатывают задачи.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Задачи представляют собой независимы друг от дурга, поэтому они может параллелино работают.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И конечно, все обработки происходят в памяти Worker Node.</a:t>
            </a:r>
          </a:p>
        </p:txBody>
      </p:sp>
    </p:spTree>
    <p:extLst>
      <p:ext uri="{BB962C8B-B14F-4D97-AF65-F5344CB8AC3E}">
        <p14:creationId xmlns:p14="http://schemas.microsoft.com/office/powerpoint/2010/main" val="2529967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endParaRPr lang="ru-RU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Что качается Cluster Manager, его может быть по-разному. По умолчанию вы используйте Spark manager, который создает простой FIFO очередь для выполнения задач.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Если хотите даже можно заменить его на MESOS или Yarn, или Kubernetes(кибернете). В большинстве случаев, насколько я знаю, китайские компании максимально используют Yarn.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9934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Spark </a:t>
            </a:r>
            <a:r>
              <a:rPr lang="zh-CN" altLang="en-US" dirty="0"/>
              <a:t>作为一个数据引擎，为什么具有处理</a:t>
            </a:r>
            <a:r>
              <a:rPr lang="en-US" altLang="zh-CN" dirty="0"/>
              <a:t>SQL</a:t>
            </a:r>
            <a:r>
              <a:rPr lang="zh-CN" altLang="en-US" dirty="0"/>
              <a:t>，机器学习的能力呢？这是因为 </a:t>
            </a:r>
            <a:r>
              <a:rPr lang="en-US" altLang="zh-CN" dirty="0"/>
              <a:t>Spark </a:t>
            </a:r>
            <a:r>
              <a:rPr lang="zh-CN" altLang="en-US" dirty="0"/>
              <a:t>框架基于 </a:t>
            </a:r>
            <a:r>
              <a:rPr lang="en-US" altLang="zh-CN" dirty="0"/>
              <a:t>Spark </a:t>
            </a:r>
            <a:r>
              <a:rPr lang="zh-CN" altLang="en-US" dirty="0"/>
              <a:t>核心发展出了多个组件，让我们一起来看看。</a:t>
            </a:r>
            <a:endParaRPr lang="en-US" altLang="zh-CN" dirty="0"/>
          </a:p>
          <a:p>
            <a:br>
              <a:rPr lang="en-US" altLang="zh-CN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154065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JP</a:t>
            </a:r>
            <a:r>
              <a:rPr lang="zh-CN" altLang="en-US" dirty="0"/>
              <a:t>摩根</a:t>
            </a:r>
            <a:r>
              <a:rPr lang="zh-CN" altLang="en-US" dirty="0">
                <a:sym typeface="Wingdings" panose="05000000000000000000" pitchFamily="2" charset="2"/>
              </a:rPr>
              <a:t>（</a:t>
            </a:r>
            <a:r>
              <a:rPr lang="en-US" altLang="zh-CN" dirty="0">
                <a:sym typeface="Wingdings" panose="05000000000000000000" pitchFamily="2" charset="2"/>
              </a:rPr>
              <a:t>https://www.projectpro.io/article/how-jpmorgan-uses-hadoop-to-leverage-big-data-analytics/142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 largest financial service provider in US-JP Morgan Chase generates huge amounts of big data about customers from credit card information and millions of transactions. </a:t>
            </a: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阿里巴巴：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奈非：</a:t>
            </a:r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US" altLang="zh-CN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80959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 被视为是 </a:t>
            </a:r>
            <a:r>
              <a:rPr lang="en-US" altLang="zh-CN" dirty="0"/>
              <a:t>Hadoop </a:t>
            </a:r>
            <a:r>
              <a:rPr lang="zh-CN" altLang="en-US" dirty="0"/>
              <a:t>框架的升级。所以他们经常互相比较，让我们来看看 </a:t>
            </a:r>
            <a:r>
              <a:rPr lang="en-US" altLang="zh-CN" dirty="0"/>
              <a:t>Spark </a:t>
            </a:r>
            <a:r>
              <a:rPr lang="zh-CN" altLang="en-US" dirty="0"/>
              <a:t>相比 </a:t>
            </a:r>
            <a:r>
              <a:rPr lang="en-US" altLang="zh-CN" dirty="0"/>
              <a:t>Hadoop </a:t>
            </a:r>
            <a:r>
              <a:rPr lang="zh-CN" altLang="en-US" dirty="0"/>
              <a:t>升级了什么内容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581897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Spark</a:t>
            </a:r>
            <a:r>
              <a:rPr lang="zh-CN" altLang="en-US" dirty="0"/>
              <a:t> 被视为是 </a:t>
            </a:r>
            <a:r>
              <a:rPr lang="en-US" altLang="zh-CN" dirty="0"/>
              <a:t>Hadoop </a:t>
            </a:r>
            <a:r>
              <a:rPr lang="zh-CN" altLang="en-US" dirty="0"/>
              <a:t>框架的升级。所以他们经常互相比较，让我们来看看 </a:t>
            </a:r>
            <a:r>
              <a:rPr lang="en-US" altLang="zh-CN" dirty="0"/>
              <a:t>Spark </a:t>
            </a:r>
            <a:r>
              <a:rPr lang="zh-CN" altLang="en-US" dirty="0"/>
              <a:t>相比 </a:t>
            </a:r>
            <a:r>
              <a:rPr lang="en-US" altLang="zh-CN" dirty="0"/>
              <a:t>Hadoop </a:t>
            </a:r>
            <a:r>
              <a:rPr lang="zh-CN" altLang="en-US" dirty="0"/>
              <a:t>升级了什么内容</a:t>
            </a:r>
            <a:endParaRPr lang="ru-RU" dirty="0"/>
          </a:p>
          <a:p>
            <a:endParaRPr lang="ru-RU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首先，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和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相比，有更快的执行速度。下图是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和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进行逻辑回归机器学习的性能比较，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比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快 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PingFang SC"/>
              </a:rPr>
              <a:t>100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多倍。</a:t>
            </a: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除了速度更快，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和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MapReduce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相比，还有更简单易用的编程模型。使用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Scala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语言在 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上编写 </a:t>
            </a:r>
            <a:r>
              <a:rPr lang="en-US" b="0" i="0" dirty="0" err="1">
                <a:solidFill>
                  <a:srgbClr val="353535"/>
                </a:solidFill>
                <a:effectLst/>
                <a:latin typeface="PingFang SC"/>
              </a:rPr>
              <a:t>WordCount</a:t>
            </a:r>
            <a:r>
              <a:rPr lang="en-US" b="0" i="0" dirty="0">
                <a:solidFill>
                  <a:srgbClr val="353535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程序，主要代码只需要三行。</a:t>
            </a: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除此之外，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PingFang SC"/>
              </a:rPr>
              <a:t>Hadoop 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的计算框架只支持数据的批处理，而</a:t>
            </a:r>
            <a:r>
              <a:rPr lang="en-US" altLang="zh-CN" b="0" i="0" dirty="0">
                <a:solidFill>
                  <a:srgbClr val="353535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53535"/>
                </a:solidFill>
                <a:effectLst/>
                <a:latin typeface="PingFang SC"/>
              </a:rPr>
              <a:t>框架不仅支持数据批处理，而且支持实时的数据流处理。</a:t>
            </a: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53535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i="0" dirty="0">
                <a:solidFill>
                  <a:srgbClr val="FEFEFE"/>
                </a:solidFill>
                <a:effectLst/>
                <a:latin typeface="__Karla_555e8b"/>
              </a:rPr>
              <a:t>最后是容错性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。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Both Hadoop and Spark are fault tolerant, but Hadoop relies on </a:t>
            </a:r>
            <a:r>
              <a:rPr lang="en-US" b="0" i="0" dirty="0">
                <a:solidFill>
                  <a:srgbClr val="E2EEFF"/>
                </a:solidFill>
                <a:effectLst/>
                <a:latin typeface="Google Sans"/>
              </a:rPr>
              <a:t>data replication and checkpointing</a:t>
            </a:r>
            <a:r>
              <a:rPr lang="en-US" b="0" i="0" dirty="0">
                <a:solidFill>
                  <a:srgbClr val="E8EAED"/>
                </a:solidFill>
                <a:effectLst/>
                <a:latin typeface="Google Sans"/>
              </a:rPr>
              <a:t> to ensure fault tolerance,  which means that it duplicates the data blocks across multiple nodes and periodically saves the state of the computation to disk. Comparing with that,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通过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的分布式内存操作实现容错性，可以在节点失效时通过重计算丢失的分区实现数据的恢复。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4562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总结起来，所有这些组件都是构建在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Core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之上的，共享相同的底层数据抽象（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）和分布式计算原理，但每个组件提供了对不同类型的数据处理和分析场景的支持，使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成为一个功能丰富、用途广泛的大数据处理平台。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16800-1A91-49D4-A86D-CA4E2E9F0E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13564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Ядро отвечает за: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Управление памятью </a:t>
            </a:r>
            <a:endParaRPr lang="en-US" b="0" i="0" dirty="0">
              <a:solidFill>
                <a:srgbClr val="4C4D4A"/>
              </a:solidFill>
              <a:effectLst/>
              <a:latin typeface="Roboto" panose="02000000000000000000" pitchFamily="2" charset="0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восстановление системы после отказов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Планирование, распределение и отслеживание заданий в кластере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4C4D4A"/>
                </a:solidFill>
                <a:effectLst/>
                <a:latin typeface="Roboto" panose="02000000000000000000" pitchFamily="2" charset="0"/>
              </a:rPr>
              <a:t>Взаимодействие с хранилищем данных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Spark Core </a:t>
            </a:r>
            <a:r>
              <a:rPr lang="zh-CN" altLang="en-US" dirty="0"/>
              <a:t>之所以能实现这些功能，基本上是靠</a:t>
            </a:r>
            <a:r>
              <a:rPr lang="en-US" altLang="zh-CN" dirty="0"/>
              <a:t>RDD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9503659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我们先来看看作为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编程模型的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。</a:t>
            </a:r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r>
              <a:rPr lang="en-US" altLang="zh-CN" dirty="0"/>
              <a:t>RDD </a:t>
            </a:r>
            <a:r>
              <a:rPr lang="zh-CN" altLang="en-US" dirty="0"/>
              <a:t>是 </a:t>
            </a:r>
            <a:r>
              <a:rPr lang="en-US" altLang="zh-CN" dirty="0"/>
              <a:t>Spark </a:t>
            </a:r>
            <a:r>
              <a:rPr lang="zh-CN" altLang="en-US" dirty="0"/>
              <a:t>框架的核心概念。在 </a:t>
            </a:r>
            <a:r>
              <a:rPr lang="en-US" altLang="zh-CN" dirty="0"/>
              <a:t>Spark </a:t>
            </a:r>
            <a:r>
              <a:rPr lang="zh-CN" altLang="en-US" dirty="0"/>
              <a:t>编程中我们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将业务逻辑拆分成多个简单的计算步骤，每个计算步骤由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中定义的方法来实现。将大规模数据集合抽象成一个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对象，然后在这个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上进行各种计算处理，得到一个新的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，继续计算处理，直到得到最后的结果数据。</a:t>
            </a:r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中的方法可以分为两种：转换方法和执行方法。转换方法的返回值还是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，而执行方法的返回值将是一个数值。</a:t>
            </a:r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63634"/>
              </a:solidFill>
              <a:effectLst/>
              <a:latin typeface="PingFang SC"/>
            </a:endParaRPr>
          </a:p>
          <a:p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【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为什么叫“弹性、分布式、数据集？”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】</a:t>
            </a:r>
          </a:p>
          <a:p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【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惰性计算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6181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16800-1A91-49D4-A86D-CA4E2E9F0E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933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Узнаем</a:t>
            </a:r>
          </a:p>
          <a:p>
            <a:endParaRPr lang="ru-RU" dirty="0"/>
          </a:p>
          <a:p>
            <a:r>
              <a:rPr lang="ru-RU" dirty="0"/>
              <a:t>01 История </a:t>
            </a:r>
            <a:r>
              <a:rPr lang="en-US" altLang="zh-CN" sz="1200" b="1" dirty="0">
                <a:cs typeface="+mn-ea"/>
                <a:sym typeface="+mn-lt"/>
              </a:rPr>
              <a:t>Spark</a:t>
            </a:r>
            <a:endParaRPr lang="ru-RU" dirty="0"/>
          </a:p>
          <a:p>
            <a:r>
              <a:rPr lang="ru-RU" dirty="0"/>
              <a:t>02 Что такое </a:t>
            </a:r>
            <a:r>
              <a:rPr lang="en-US" altLang="zh-CN" sz="1200" b="1" dirty="0">
                <a:cs typeface="+mn-ea"/>
                <a:sym typeface="+mn-lt"/>
              </a:rPr>
              <a:t>Spark</a:t>
            </a:r>
            <a:r>
              <a:rPr lang="ru-RU" dirty="0"/>
              <a:t>?</a:t>
            </a:r>
          </a:p>
          <a:p>
            <a:r>
              <a:rPr lang="ru-RU" dirty="0"/>
              <a:t>03 Особенности </a:t>
            </a:r>
            <a:r>
              <a:rPr lang="en-US" altLang="zh-CN" sz="1200" b="1" dirty="0">
                <a:cs typeface="+mn-ea"/>
                <a:sym typeface="+mn-lt"/>
              </a:rPr>
              <a:t>Spark</a:t>
            </a:r>
            <a:endParaRPr lang="ru-RU" dirty="0"/>
          </a:p>
          <a:p>
            <a:r>
              <a:rPr lang="ru-RU" dirty="0"/>
              <a:t>04 Компоненты Apache Spark</a:t>
            </a:r>
          </a:p>
          <a:p>
            <a:r>
              <a:rPr lang="ru-RU" dirty="0"/>
              <a:t>05 Искра Архитектура</a:t>
            </a:r>
          </a:p>
          <a:p>
            <a:r>
              <a:rPr lang="ru-RU" dirty="0"/>
              <a:t>06 Применение Spark</a:t>
            </a:r>
          </a:p>
        </p:txBody>
      </p:sp>
    </p:spTree>
    <p:extLst>
      <p:ext uri="{BB962C8B-B14F-4D97-AF65-F5344CB8AC3E}">
        <p14:creationId xmlns:p14="http://schemas.microsoft.com/office/powerpoint/2010/main" val="35362966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用户可以使用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SQL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来操作不同类型的数据，例如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CSV, JSON, JDBS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不同类型的数据可以通过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DataSource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API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注册成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的表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DataFrame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。然后，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DataframeFrame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提供的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 API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允许对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表格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DaraFrame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 进行读取和操作。用户只需要给出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SQL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或者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HSQL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语句，就可以直接操作底层的数据文件。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---</a:t>
            </a:r>
          </a:p>
          <a:p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SparkSQL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 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Spark 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用来处理结构化数据的一个模块，它提供了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个编程抽象：</a:t>
            </a:r>
            <a:r>
              <a:rPr lang="en-US" altLang="zh-CN" dirty="0" err="1"/>
              <a:t>DataFrame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和</a:t>
            </a:r>
            <a:r>
              <a:rPr lang="en-US" altLang="zh-CN" dirty="0" err="1"/>
              <a:t>DataSet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，并且作为分布式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查询引擎使用。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不同于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Hive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将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HiveQL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转换成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MapReduce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然后提交执行，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SparkSQL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是将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SQL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语句转换成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RDD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然后提交集群执行，执行效率大大提升。</a:t>
            </a:r>
            <a:endParaRPr lang="en-US" altLang="zh-CN" b="0" i="0" dirty="0">
              <a:solidFill>
                <a:srgbClr val="3B3B39"/>
              </a:solidFill>
              <a:effectLst/>
              <a:latin typeface="-apple-system"/>
            </a:endParaRPr>
          </a:p>
          <a:p>
            <a:r>
              <a:rPr lang="en-US" altLang="zh-CN" dirty="0" err="1"/>
              <a:t>SparkSQL</a:t>
            </a:r>
            <a:r>
              <a:rPr lang="zh-CN" altLang="en-US" dirty="0"/>
              <a:t>中提供了</a:t>
            </a:r>
            <a:r>
              <a:rPr lang="en-US" altLang="zh-CN" dirty="0"/>
              <a:t>2</a:t>
            </a:r>
            <a:r>
              <a:rPr lang="zh-CN" altLang="en-US" dirty="0"/>
              <a:t>个编程抽象：</a:t>
            </a:r>
            <a:r>
              <a:rPr lang="en-US" altLang="zh-CN" dirty="0" err="1"/>
              <a:t>DataFrame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DataSet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 err="1">
                <a:solidFill>
                  <a:srgbClr val="3B3B39"/>
                </a:solidFill>
                <a:effectLst/>
                <a:latin typeface="-apple-system"/>
              </a:rPr>
              <a:t>DataFrame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是一个数据容器。但是</a:t>
            </a:r>
            <a:r>
              <a:rPr lang="en-US" altLang="zh-CN" b="0" i="0" dirty="0" err="1">
                <a:solidFill>
                  <a:srgbClr val="3B3B39"/>
                </a:solidFill>
                <a:effectLst/>
                <a:latin typeface="-apple-system"/>
              </a:rPr>
              <a:t>DataFrame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更像传统数据库的二维表格，除了数据之外还记录数据的结构信息，即</a:t>
            </a:r>
            <a:r>
              <a:rPr lang="en-US" altLang="zh-CN" b="0" i="0" dirty="0">
                <a:solidFill>
                  <a:srgbClr val="3B3B39"/>
                </a:solidFill>
                <a:effectLst/>
                <a:latin typeface="-apple-system"/>
              </a:rPr>
              <a:t>schema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。</a:t>
            </a:r>
            <a:r>
              <a:rPr lang="en-US" b="1" i="0" dirty="0" err="1">
                <a:solidFill>
                  <a:srgbClr val="3B3B39"/>
                </a:solidFill>
                <a:effectLst/>
                <a:latin typeface="-apple-system"/>
              </a:rPr>
              <a:t>DataSet</a:t>
            </a:r>
            <a:r>
              <a:rPr lang="zh-CN" altLang="en-US" b="0" i="0" dirty="0">
                <a:solidFill>
                  <a:srgbClr val="3B3B39"/>
                </a:solidFill>
                <a:effectLst/>
                <a:latin typeface="-apple-system"/>
              </a:rPr>
              <a:t>是数据集合。</a:t>
            </a:r>
            <a:endParaRPr lang="en-US" b="0" i="0" dirty="0">
              <a:solidFill>
                <a:srgbClr val="3B3B39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204651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总结起来，所有这些组件都是构建在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Core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之上的，共享相同的底层数据抽象（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）和分布式计算原理，但每个组件提供了对不同类型的数据处理和分析场景的支持，使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成为一个功能丰富、用途广泛的大数据处理平台。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616800-1A91-49D4-A86D-CA4E2E9F0E2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7210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/>
              <a:t>https://baijiahao.baidu.com/s?id=1757817350530281467&amp;wfr=spider&amp;for=pc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b="1" i="0" dirty="0">
                <a:effectLst/>
                <a:latin typeface="arial" panose="020B0604020202020204" pitchFamily="34" charset="0"/>
              </a:rPr>
              <a:t>Spark Streaming</a:t>
            </a:r>
            <a:r>
              <a:rPr lang="zh-CN" altLang="en-US" b="1" i="0" dirty="0">
                <a:effectLst/>
                <a:latin typeface="arial" panose="020B0604020202020204" pitchFamily="34" charset="0"/>
              </a:rPr>
              <a:t>是对核心</a:t>
            </a:r>
            <a:r>
              <a:rPr lang="en-US" b="1" i="0" dirty="0">
                <a:effectLst/>
                <a:latin typeface="arial" panose="020B0604020202020204" pitchFamily="34" charset="0"/>
              </a:rPr>
              <a:t>Spark API</a:t>
            </a:r>
            <a:r>
              <a:rPr lang="zh-CN" altLang="en-US" b="1" i="0" dirty="0">
                <a:effectLst/>
                <a:latin typeface="arial" panose="020B0604020202020204" pitchFamily="34" charset="0"/>
              </a:rPr>
              <a:t>的一个扩展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，它能够实现对实时数据流的流式处理，并具有很好的</a:t>
            </a:r>
            <a:r>
              <a:rPr lang="zh-CN" altLang="en-US" b="1" i="0" dirty="0">
                <a:effectLst/>
                <a:latin typeface="arial" panose="020B0604020202020204" pitchFamily="34" charset="0"/>
              </a:rPr>
              <a:t>可扩展性、高吞吐量和容错性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。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Spark Streaming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支持从多种数据源提取数据，如：</a:t>
            </a:r>
            <a:r>
              <a:rPr lang="en-US" b="0" i="0" dirty="0" err="1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Kafka、Flume、Twitter、ZeroMQ、Kinesis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以及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TCP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套接字，并且可以提供一些高级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API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来表达复杂的处理算法，如：</a:t>
            </a:r>
            <a:r>
              <a:rPr lang="en-US" b="0" i="0" dirty="0" err="1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map、reduce、join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和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window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等。最后，</a:t>
            </a:r>
            <a:r>
              <a:rPr 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Spark Streaming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支持将处理完的数据推送到文件系统、数据库或者实时仪表盘中展示。（来源：</a:t>
            </a:r>
            <a:r>
              <a:rPr lang="en-US" altLang="zh-CN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https://baijiahao.baidu.com/s?id=1757817350530281467&amp;wfr=spider&amp;for=pc</a:t>
            </a:r>
            <a:r>
              <a:rPr lang="zh-CN" altLang="en-US" b="0" i="0" dirty="0">
                <a:solidFill>
                  <a:srgbClr val="3E3E3E"/>
                </a:solidFill>
                <a:effectLst/>
                <a:latin typeface="arial" panose="020B0604020202020204" pitchFamily="34" charset="0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9396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</a:t>
            </a:r>
            <a:r>
              <a:rPr lang="en-US" altLang="zh-CN" b="0" i="0" dirty="0">
                <a:effectLst/>
                <a:latin typeface="-apple-system"/>
              </a:rPr>
              <a:t>Spark</a:t>
            </a:r>
            <a:r>
              <a:rPr lang="zh-CN" altLang="en-US" b="0" i="0" dirty="0">
                <a:effectLst/>
                <a:latin typeface="-apple-system"/>
              </a:rPr>
              <a:t>提供了一个分布式实现的机器学习库。这意味着我们可以对海量数据执行机器学习算法操作了。一些</a:t>
            </a:r>
            <a:r>
              <a:rPr lang="en-US" altLang="zh-CN" b="0" i="0" dirty="0" err="1">
                <a:effectLst/>
                <a:latin typeface="-apple-system"/>
              </a:rPr>
              <a:t>Mllib</a:t>
            </a:r>
            <a:r>
              <a:rPr lang="zh-CN" altLang="en-US" b="0" i="0" dirty="0">
                <a:effectLst/>
                <a:latin typeface="-apple-system"/>
              </a:rPr>
              <a:t>实现了大多数常用的机器学习算法，例如线性回归、决策树、随机森林等等。但是有些经典的机器学习算法没有包含在其中，例</a:t>
            </a:r>
            <a:r>
              <a:rPr lang="en-US" altLang="zh-CN" b="0" i="0" dirty="0">
                <a:effectLst/>
                <a:latin typeface="-apple-system"/>
              </a:rPr>
              <a:t>SVM</a:t>
            </a:r>
            <a:r>
              <a:rPr lang="zh-CN" altLang="en-US" b="0" i="0" dirty="0">
                <a:effectLst/>
                <a:latin typeface="-apple-system"/>
              </a:rPr>
              <a:t>，时序分析算法等，因为它们不能并行执行。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b="0" i="0" dirty="0">
              <a:effectLst/>
              <a:latin typeface="-apple-system"/>
            </a:endParaRPr>
          </a:p>
          <a:p>
            <a:r>
              <a:rPr lang="en-US" altLang="zh-CN" dirty="0"/>
              <a:t>---</a:t>
            </a:r>
          </a:p>
          <a:p>
            <a:r>
              <a:rPr lang="zh-CN" altLang="en-US" dirty="0"/>
              <a:t>补充：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/>
              <a:t>ChatGPT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Apache Spark 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Apache Spark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的一个常用的机器学习库，它确实包括了许多可以并行执行的算法如线性回归、决策树、随机森林等。但是，一些算法由于其算法特性不适合在分布式环境下执行，比如依赖于复杂数据结构或者需要频繁数据通信的算法可能不在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中提供。最显著的例子可能就是序列模型或图算法，这其中可能包括：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- k-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近邻算法（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k-Nearest Neighbors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，简称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k-NN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）：这个算法通常需要计算数据点之间的距离，对于大规模数据集来说，这在分布式环境中是非常耗时的。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-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支持向量机（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SVM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）：虽然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中有线性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SVM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的实现，但是非线性的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SVM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需要依赖核函数，并且通常不适合大规模并行计算。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-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时间序列分析算法：如自回归移动平均（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ARMA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）模型等可能不适合并行计算，因为它们涉及到顺序数据的处理。 请注意，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生态系统一直在迅速发展，所以部分算法可能会在将来以不同的方式实现，以适应分布式环境的需求。要具体了解哪些算法已经被实现，以及它们的并行计算适应性，最好查看最新的官方文档。 </a:t>
            </a:r>
            <a:br>
              <a:rPr lang="zh-CN" altLang="en-US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158137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u="none" strike="noStrike" dirty="0">
                <a:solidFill>
                  <a:srgbClr val="FC5531"/>
                </a:solidFill>
                <a:effectLst/>
                <a:latin typeface="-apple-system"/>
                <a:hlinkClick r:id="rId3"/>
              </a:rPr>
              <a:t>Spark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GraphX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是一个分布式图处理框架，它是基于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Spark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平台提供对图计算和图挖掘简洁易用的而丰富的接口，极大的方便了对分布式图处理的需求。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【Facebook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Twitter】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24755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  <a:r>
              <a:rPr lang="en-US" altLang="zh-CN" dirty="0"/>
              <a:t>https://cloud.tencent.com/developer/article/2347140?areaId=106001</a:t>
            </a:r>
          </a:p>
          <a:p>
            <a:r>
              <a:rPr lang="en-US" altLang="zh-CN" dirty="0"/>
              <a:t>---</a:t>
            </a:r>
          </a:p>
          <a:p>
            <a:endParaRPr lang="en-US" altLang="zh-CN" dirty="0"/>
          </a:p>
          <a:p>
            <a:r>
              <a:rPr lang="en-US" altLang="zh-CN" b="1" dirty="0"/>
              <a:t>Master Node</a:t>
            </a:r>
            <a:r>
              <a:rPr lang="zh-CN" altLang="en-US" b="1" dirty="0"/>
              <a:t> </a:t>
            </a:r>
            <a:r>
              <a:rPr lang="en-US" altLang="zh-CN" b="1" dirty="0"/>
              <a:t>&amp;</a:t>
            </a:r>
            <a:r>
              <a:rPr lang="zh-CN" altLang="en-US" b="1" dirty="0"/>
              <a:t> </a:t>
            </a:r>
            <a:r>
              <a:rPr lang="en-US" altLang="zh-CN" b="1" dirty="0"/>
              <a:t>Worker Node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en-US" altLang="zh-CN" dirty="0"/>
              <a:t>- Master Node </a:t>
            </a:r>
            <a:r>
              <a:rPr lang="zh-CN" altLang="en-US" dirty="0"/>
              <a:t>是一台主机，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常驻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Master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进程，负责分配任务以及监控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Worker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存活。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- Worker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节点：本质上是多台机器，常驻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Worker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进程，负责执行任务以及监控任务运行状态。</a:t>
            </a:r>
          </a:p>
          <a:p>
            <a:endParaRPr lang="en-US" altLang="zh-CN" dirty="0"/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pingfang SC"/>
              </a:rPr>
              <a:t>Spark Application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用户自己写的程序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en-US" altLang="zh-CN" b="1" i="0" dirty="0">
                <a:solidFill>
                  <a:srgbClr val="333333"/>
                </a:solidFill>
                <a:effectLst/>
                <a:latin typeface="pingfang SC"/>
              </a:rPr>
              <a:t>Spark Driver &amp; Executor</a:t>
            </a:r>
          </a:p>
          <a:p>
            <a:r>
              <a:rPr lang="en-US" b="1" i="0" dirty="0">
                <a:solidFill>
                  <a:srgbClr val="333333"/>
                </a:solidFill>
                <a:effectLst/>
                <a:latin typeface="pingfang SC"/>
              </a:rPr>
              <a:t>Spark Driver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一个进程。负责运行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任务中的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main()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方法</a:t>
            </a:r>
            <a:r>
              <a:rPr lang="en-US" b="0" i="0" dirty="0">
                <a:solidFill>
                  <a:srgbClr val="333333"/>
                </a:solidFill>
                <a:effectLst/>
                <a:latin typeface="pingfang SC"/>
              </a:rPr>
              <a:t>，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以及创建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。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/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Driver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作业时主要负责：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将用户程序转化为任务（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job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）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之间调度任务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跟踪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的执行情况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通过</a:t>
            </a:r>
            <a:r>
              <a:rPr lang="en-US" altLang="zh-CN" b="0" i="0" dirty="0">
                <a:solidFill>
                  <a:srgbClr val="0052D9"/>
                </a:solidFill>
                <a:effectLst/>
                <a:latin typeface="pingfang SC"/>
              </a:rPr>
              <a:t>UI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展示查询运行情况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000000"/>
                </a:solidFill>
                <a:effectLst/>
                <a:latin typeface="pingfang SC"/>
              </a:rPr>
              <a:t>Executor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pingfang SC"/>
              </a:rPr>
              <a:t>：</a:t>
            </a:r>
            <a:endParaRPr lang="en-US" altLang="zh-CN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i="0" dirty="0">
                <a:solidFill>
                  <a:srgbClr val="000000"/>
                </a:solidFill>
                <a:effectLst/>
                <a:latin typeface="pingfang SC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负责运行组成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应用的任务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(job)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，并将结果返回给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Driver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进程；</a:t>
            </a: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-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他们通过自身的块管理器（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Block Manager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）为用户程序中要求缓存的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提供内存式存储。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是直接缓存在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进程内的，因此任务可以在运行时充分利用缓存数据加速运算。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 err="1">
                <a:solidFill>
                  <a:srgbClr val="000000"/>
                </a:solidFill>
                <a:effectLst/>
                <a:latin typeface="pingfang SC"/>
              </a:rPr>
              <a:t>SparkContext</a:t>
            </a:r>
            <a:r>
              <a:rPr lang="en-US" b="1" i="0" dirty="0">
                <a:solidFill>
                  <a:srgbClr val="000000"/>
                </a:solidFill>
                <a:effectLst/>
                <a:latin typeface="pingfang SC"/>
              </a:rPr>
              <a:t>: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用户通往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集群的唯一入口，可以用来在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集群中创建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RDD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、累加器和广播变量。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也是整个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应用程序中至关重要的一个对象， 可以说是整个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pingfang SC"/>
              </a:rPr>
              <a:t>Application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pingfang SC"/>
              </a:rPr>
              <a:t>运行调度的核心（不包括资源调度）。</a:t>
            </a:r>
            <a:endParaRPr lang="en-US" altLang="zh-CN" b="1" i="0" dirty="0">
              <a:solidFill>
                <a:srgbClr val="000000"/>
              </a:solidFill>
              <a:effectLst/>
              <a:latin typeface="pingfang SC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1" i="0" dirty="0">
              <a:solidFill>
                <a:srgbClr val="000000"/>
              </a:solidFill>
              <a:effectLst/>
              <a:latin typeface="pingfang SC"/>
            </a:endParaRP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0482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https://cloud.tencent.com/developer/article/2347140?areaId=106001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17694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https://cloud.tencent.com/developer/article/2347140?areaId=106001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19288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96037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51816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Spark был создан в 2009 году в лаборатории AMP университета Беркли и в след. году выпущен с открытым исходным кодом под лицензией BSD. Через 3 года, проект был передан в Apache. В 2014 в компании больших данных Databricks уже широко принят при анализе. Теперь 80% of the Fortune 500, use Apache Spark™. Теперь, 80% компаний из списка Fortune 500 используют Apache Spark.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endParaRPr lang="ru-RU" b="0" dirty="0">
              <a:solidFill>
                <a:srgbClr val="ABB2BF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0575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ctr"/>
            <a:r>
              <a:rPr lang="ru-R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Spark — это открытый </a:t>
            </a:r>
            <a:r>
              <a:rPr lang="ru-RU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движок</a:t>
            </a:r>
            <a:r>
              <a:rPr lang="ru-RU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а даже набор библиотек для обработки больших данных в кластерах компьютеров (использующий простые программные конструкции).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b="0" i="0" u="none" strike="noStrike" dirty="0">
              <a:solidFill>
                <a:srgbClr val="0563C1"/>
              </a:solidFill>
              <a:effectLst/>
              <a:latin typeface="museo-san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ru-RU" altLang="zh-CN" b="0" i="0" u="none" strike="noStrike" dirty="0">
                <a:solidFill>
                  <a:srgbClr val="0563C1"/>
                </a:solidFill>
                <a:effectLst/>
                <a:latin typeface="museo-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Движок</a:t>
            </a:r>
            <a:r>
              <a:rPr lang="en-US" altLang="zh-CN" b="0" i="0" u="none" strike="noStrike" dirty="0">
                <a:solidFill>
                  <a:srgbClr val="0563C1"/>
                </a:solidFill>
                <a:effectLst/>
                <a:latin typeface="museo-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- </a:t>
            </a:r>
            <a:r>
              <a:rPr lang="zh-CN" altLang="en-US" b="0" i="0" u="none" strike="noStrike" dirty="0">
                <a:solidFill>
                  <a:srgbClr val="0563C1"/>
                </a:solidFill>
                <a:effectLst/>
                <a:latin typeface="museo-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引擎</a:t>
            </a:r>
            <a:endParaRPr lang="en-US" b="0" i="0" u="none" strike="noStrike" dirty="0">
              <a:solidFill>
                <a:srgbClr val="0563C1"/>
              </a:solidFill>
              <a:effectLst/>
              <a:latin typeface="museo-san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ru-RU" b="0" i="0" dirty="0">
              <a:solidFill>
                <a:srgbClr val="4E4242"/>
              </a:solidFill>
              <a:effectLst/>
              <a:latin typeface="museo-sans"/>
            </a:endParaRPr>
          </a:p>
          <a:p>
            <a:r>
              <a:rPr lang="ru-RU" b="0" i="0" dirty="0">
                <a:solidFill>
                  <a:srgbClr val="4E4242"/>
                </a:solidFill>
                <a:effectLst/>
                <a:latin typeface="museo-sans"/>
              </a:rPr>
              <a:t>Для программирования </a:t>
            </a:r>
            <a:r>
              <a:rPr lang="en-US" altLang="zh-CN" b="0" i="0" dirty="0">
                <a:solidFill>
                  <a:srgbClr val="4E4242"/>
                </a:solidFill>
                <a:effectLst/>
                <a:latin typeface="museo-sans"/>
              </a:rPr>
              <a:t>Spark </a:t>
            </a:r>
            <a:r>
              <a:rPr lang="ru-RU" b="0" i="0" dirty="0">
                <a:solidFill>
                  <a:srgbClr val="4E4242"/>
                </a:solidFill>
                <a:effectLst/>
                <a:latin typeface="museo-sans"/>
              </a:rPr>
              <a:t>предоставляет API-интерфейсы разработки на языках </a:t>
            </a:r>
            <a:r>
              <a:rPr lang="en-US" b="0" i="0" dirty="0">
                <a:solidFill>
                  <a:srgbClr val="4E4242"/>
                </a:solidFill>
                <a:effectLst/>
                <a:latin typeface="museo-sans"/>
              </a:rPr>
              <a:t>R, P</a:t>
            </a:r>
            <a:r>
              <a:rPr lang="en-US" altLang="zh-CN" b="0" i="0" dirty="0">
                <a:solidFill>
                  <a:srgbClr val="4E4242"/>
                </a:solidFill>
                <a:effectLst/>
                <a:latin typeface="museo-sans"/>
              </a:rPr>
              <a:t>ython, Java </a:t>
            </a:r>
            <a:r>
              <a:rPr lang="ru-RU" altLang="zh-CN" b="0" i="0" dirty="0">
                <a:solidFill>
                  <a:srgbClr val="4E4242"/>
                </a:solidFill>
                <a:effectLst/>
                <a:latin typeface="museo-sans"/>
              </a:rPr>
              <a:t>и </a:t>
            </a:r>
            <a:r>
              <a:rPr lang="en-US" altLang="zh-CN" b="0" i="0" dirty="0">
                <a:solidFill>
                  <a:srgbClr val="4E4242"/>
                </a:solidFill>
                <a:effectLst/>
                <a:latin typeface="museo-sans"/>
              </a:rPr>
              <a:t>Scala.</a:t>
            </a:r>
            <a:endParaRPr lang="en-US" b="0" i="0" dirty="0">
              <a:solidFill>
                <a:srgbClr val="4E4242"/>
              </a:solidFill>
              <a:effectLst/>
              <a:latin typeface="museo-sans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它提供使用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Java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Scala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Python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R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语言的开发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API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。</a:t>
            </a:r>
            <a:endParaRPr lang="ru-RU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В производственной среде Spark может помочь быстро </a:t>
            </a:r>
            <a:r>
              <a:rPr lang="ru-RU" altLang="zh-CN" b="1" i="0" dirty="0">
                <a:solidFill>
                  <a:srgbClr val="C00000"/>
                </a:solidFill>
                <a:effectLst/>
                <a:latin typeface="Helvetica" panose="020B0604020202020204" pitchFamily="34" charset="0"/>
              </a:rPr>
              <a:t>запрашивать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 данные, </a:t>
            </a:r>
            <a:r>
              <a:rPr lang="ru-RU" altLang="zh-CN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анализировать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 их и </a:t>
            </a:r>
            <a:r>
              <a:rPr lang="ru-RU" altLang="zh-CN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преобразовать</a:t>
            </a:r>
            <a:r>
              <a:rPr lang="ru-RU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 данные в больших масштабах.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在生产中，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可以帮助在大规模范围内开发者快速查询数据、分析数据并且转化数据。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61712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Apache Spark обладает множеством плюсов, которые делают его одним из самых активных проектов в экосистеме Hadoop. </a:t>
            </a:r>
          </a:p>
          <a:p>
            <a:b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</a:br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1. Быстро: благодаря использованию RDD (это струкутра данных во фрейворке Spark, который называется устойчивый распределенный набор данных), Spark экономит много времени при записи на диск и, следовательно, может работать в 100 раз быстрее, чем Hadoop.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2. Данные вычислятся в памяти, поэтому программа может получить данные за короткое время.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3. Поддержка нескольких языков: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4. Отказоустойчивость: Механизм кровного родства RDD делает работу узлов отказоустойчивой.</a:t>
            </a:r>
          </a:p>
          <a:p>
            <a:r>
              <a:rPr lang="ru-RU" b="0" dirty="0">
                <a:solidFill>
                  <a:srgbClr val="ABB2BF"/>
                </a:solidFill>
                <a:effectLst/>
                <a:latin typeface="Consolas" panose="020B0609020204030204" pitchFamily="49" charset="0"/>
              </a:rPr>
              <a:t>5. Может справиться с различными сценариями работы с большими данными: основанный на Spark, Spark расширил функции SQL-запросов, алгоритмов машинного обучения и граф обработки.</a:t>
            </a:r>
          </a:p>
          <a:p>
            <a:endParaRPr lang="ru-RU" altLang="zh-CN" dirty="0"/>
          </a:p>
          <a:p>
            <a:r>
              <a:rPr lang="ru-RU" altLang="zh-CN" dirty="0"/>
              <a:t>Отказоустойчивость – </a:t>
            </a:r>
            <a:r>
              <a:rPr lang="zh-CN" altLang="en-US" dirty="0"/>
              <a:t>容错</a:t>
            </a:r>
            <a:endParaRPr lang="en-US" altLang="zh-CN" dirty="0"/>
          </a:p>
          <a:p>
            <a:r>
              <a:rPr lang="en-US" altLang="zh-CN" dirty="0"/>
              <a:t>RDD - </a:t>
            </a:r>
            <a:r>
              <a:rPr lang="en-US" sz="1200" dirty="0">
                <a:solidFill>
                  <a:srgbClr val="00B0F0"/>
                </a:solidFill>
              </a:rPr>
              <a:t>Resilient Distributed Dataset</a:t>
            </a:r>
            <a:endParaRPr lang="ru-RU" altLang="zh-CN" dirty="0"/>
          </a:p>
          <a:p>
            <a:endParaRPr lang="ru-RU" altLang="zh-CN" dirty="0"/>
          </a:p>
          <a:p>
            <a:r>
              <a:rPr lang="zh-CN" altLang="en-US" dirty="0"/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Apache Spark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所具有的众多优点使其成为 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Hadoop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生态系统中最活跃的项目之一。其中包括：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快速：由于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的使用，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Spark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节省了大量大写磁盘的时间，因此可以比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Hadoop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快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100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倍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内存上做计算：通过将数据缓存到内存中来优化数据处理。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支持多种语言：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dirty="0"/>
              <a:t>容错性：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RDD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</a:rPr>
              <a:t>的血缘机制让节点的工作具有容错性</a:t>
            </a:r>
            <a:endParaRPr lang="en-US" altLang="zh-CN" b="0" i="0" dirty="0">
              <a:solidFill>
                <a:srgbClr val="333333"/>
              </a:solidFill>
              <a:effectLst/>
              <a:latin typeface="Helvetica" panose="020B0604020202020204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可以应对多种大数据应用场景：以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为基础，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Spark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拓展出了 </a:t>
            </a:r>
            <a:r>
              <a:rPr lang="en-US" altLang="zh-CN" b="0" i="0" dirty="0">
                <a:solidFill>
                  <a:srgbClr val="363634"/>
                </a:solidFill>
                <a:effectLst/>
                <a:latin typeface="PingFang SC"/>
              </a:rPr>
              <a:t>SQL </a:t>
            </a:r>
            <a:r>
              <a:rPr lang="zh-CN" altLang="en-US" b="0" i="0" dirty="0">
                <a:solidFill>
                  <a:srgbClr val="363634"/>
                </a:solidFill>
                <a:effectLst/>
                <a:latin typeface="PingFang SC"/>
              </a:rPr>
              <a:t>查询、机器学习算法、复杂分析的功能。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739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altLang="zh-CN" dirty="0"/>
              <a:t>Известно что </a:t>
            </a:r>
            <a:r>
              <a:rPr lang="en-US" altLang="zh-CN" dirty="0"/>
              <a:t>Spark </a:t>
            </a:r>
            <a:r>
              <a:rPr lang="ru-RU" altLang="zh-CN" dirty="0"/>
              <a:t>не просто движок. На основе движока разрабатываются несколько компонентов. Давайте посмотрим.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39520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Полный фреймворк Spark включает в себя:</a:t>
            </a: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/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框架包括：</a:t>
            </a:r>
            <a:endParaRPr lang="ru-RU" altLang="zh-CN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/>
            <a:endParaRPr lang="zh-CN" alt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Core 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是整个框架的基础，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所有其他的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组件都是建立在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Core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之上的。</a:t>
            </a:r>
            <a:endParaRPr lang="en-US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ru-RU" altLang="zh-CN" b="0" i="0" dirty="0">
                <a:solidFill>
                  <a:srgbClr val="FEFEFE"/>
                </a:solidFill>
                <a:effectLst/>
                <a:latin typeface="__Karla_555e8b"/>
              </a:rPr>
              <a:t>- Spark Core — это основа всего </a:t>
            </a: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фреймворка</a:t>
            </a:r>
            <a:r>
              <a:rPr lang="ru-RU" b="0" i="0" dirty="0">
                <a:solidFill>
                  <a:srgbClr val="FEFEFE"/>
                </a:solidFill>
                <a:effectLst/>
                <a:latin typeface="__Karla_555e8b"/>
              </a:rPr>
              <a:t>.</a:t>
            </a:r>
            <a:r>
              <a:rPr lang="ru-RU" altLang="zh-CN" b="0" i="0" dirty="0">
                <a:solidFill>
                  <a:srgbClr val="FEFEFE"/>
                </a:solidFill>
                <a:effectLst/>
                <a:latin typeface="__Karla_555e8b"/>
              </a:rPr>
              <a:t> Все остальные компоненты Spark построены на основе Spark Core.</a:t>
            </a:r>
          </a:p>
          <a:p>
            <a:pPr algn="l">
              <a:buFont typeface="Arial" panose="020B0604020202020204" pitchFamily="34" charset="0"/>
              <a:buNone/>
            </a:pPr>
            <a:endParaRPr lang="zh-CN" alt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用于交互式查询的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SQL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SQL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是用于结构化数据处理的组件，可以让你使用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SQL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语句以及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Apache Hive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中的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SQL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方言（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HiveQL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）来进行数据查询。它也支持多种数据格式，如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Parquet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、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JSON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等，并且能够与其他数据源例如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HDFS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、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Hive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或关系型数据库进行交互。内部采用了一个称为 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DataFrame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的编程抽象，是对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RDD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的进一步封装，提供了更丰富的优化。</a:t>
            </a:r>
            <a:endParaRPr lang="en-US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None/>
            </a:pPr>
            <a:endParaRPr lang="ru-RU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SQL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Компонент для обработки структурированных данных, который позволяет запрашивать данные с </a:t>
            </a:r>
            <a:r>
              <a:rPr lang="en-US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операторов SQL и Hive</a:t>
            </a:r>
            <a:r>
              <a:rPr lang="en-US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QL.</a:t>
            </a:r>
            <a:b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</a:b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用于实时分析的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Streaming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Streaming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提供了处理实时数据流的功能。它可以从多种来源获取数据流，例如 </a:t>
            </a:r>
            <a:r>
              <a:rPr lang="en-US" b="0" i="0" dirty="0" err="1">
                <a:solidFill>
                  <a:srgbClr val="FEFEFE"/>
                </a:solidFill>
                <a:effectLst/>
                <a:latin typeface="__Karla_555e8b"/>
              </a:rPr>
              <a:t>Kafka、Flume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等，并将它们转换为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RDDs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或 </a:t>
            </a:r>
            <a:r>
              <a:rPr lang="en-US" b="0" i="0" dirty="0" err="1">
                <a:solidFill>
                  <a:srgbClr val="FEFEFE"/>
                </a:solidFill>
                <a:effectLst/>
                <a:latin typeface="__Karla_555e8b"/>
              </a:rPr>
              <a:t>DataFrames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，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然后可以使用 </a:t>
            </a:r>
            <a:r>
              <a:rPr lang="en-US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的转换和动作操作进行处理。</a:t>
            </a:r>
            <a:endParaRPr lang="en-US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None/>
            </a:pP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- Spark Streaming: </a:t>
            </a: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Предоставляет возможности для обработки потоков данных в реальном времени.</a:t>
            </a: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用于机器学习的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Mllib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MLlib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的机器学习（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ML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）库。它包含了常见的机器学习算法和工具，比如分类、回归、聚类、协同过滤、降维等，以及底层的优化原语和高层的管道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API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。</a:t>
            </a:r>
            <a:br>
              <a:rPr lang="en-US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</a:b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Mllib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: </a:t>
            </a:r>
            <a:r>
              <a:rPr lang="ru-RU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это библиотека, в которой реализовано большество алгоритмов машинного обучения.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None/>
            </a:pP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用于图形处理的 </a:t>
            </a: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GraphX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en-US" altLang="zh-CN" b="0" i="0" dirty="0" err="1">
                <a:solidFill>
                  <a:srgbClr val="FEFEFE"/>
                </a:solidFill>
                <a:effectLst/>
                <a:latin typeface="__Karla_555e8b"/>
              </a:rPr>
              <a:t>GraphX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是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Spark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面向图形计算的库。它允许用户以顶点和边的集合来创建一个有向属性图，并提供了一系列的图算法比如 </a:t>
            </a:r>
            <a: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  <a:t>PageRank </a:t>
            </a:r>
            <a:r>
              <a:rPr lang="zh-CN" altLang="en-US" b="0" i="0" dirty="0">
                <a:solidFill>
                  <a:srgbClr val="FEFEFE"/>
                </a:solidFill>
                <a:effectLst/>
                <a:latin typeface="__Karla_555e8b"/>
              </a:rPr>
              <a:t>和三角形计数。</a:t>
            </a:r>
            <a:endParaRPr lang="ru-RU" altLang="zh-CN" b="0" i="0" dirty="0">
              <a:solidFill>
                <a:srgbClr val="FEFEFE"/>
              </a:solidFill>
              <a:effectLst/>
              <a:latin typeface="__Karla_555e8b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Spark </a:t>
            </a:r>
            <a:r>
              <a:rPr lang="en-US" b="0" i="0" dirty="0" err="1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GraphX</a:t>
            </a:r>
            <a:r>
              <a:rPr lang="zh-CN" altLang="en-US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：</a:t>
            </a:r>
            <a:r>
              <a:rPr lang="ru-RU" altLang="zh-CN" b="0" i="0" dirty="0">
                <a:solidFill>
                  <a:srgbClr val="353533"/>
                </a:solidFill>
                <a:effectLst/>
                <a:latin typeface="Helvetica" panose="020B0604020202020204" pitchFamily="34" charset="0"/>
              </a:rPr>
              <a:t>он позволяет выполнить </a:t>
            </a:r>
            <a:r>
              <a:rPr lang="ru-RU" b="0" i="0" u="sng" dirty="0">
                <a:solidFill>
                  <a:srgbClr val="39404B"/>
                </a:solidFill>
                <a:effectLst/>
                <a:latin typeface="Helvetica" panose="020B0604020202020204" pitchFamily="34" charset="0"/>
                <a:hlinkClick r:id="rId3"/>
              </a:rPr>
              <a:t>граф</a:t>
            </a:r>
            <a:r>
              <a:rPr lang="ru-RU" b="0" i="0" dirty="0">
                <a:solidFill>
                  <a:srgbClr val="1E1D1C"/>
                </a:solidFill>
                <a:effectLst/>
                <a:latin typeface="Helvetica" panose="020B0604020202020204" pitchFamily="34" charset="0"/>
              </a:rPr>
              <a:t> обработки</a:t>
            </a:r>
            <a:b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</a:br>
            <a:br>
              <a:rPr lang="en-US" altLang="zh-CN" b="0" i="0" dirty="0">
                <a:solidFill>
                  <a:srgbClr val="FEFEFE"/>
                </a:solidFill>
                <a:effectLst/>
                <a:latin typeface="__Karla_555e8b"/>
              </a:rPr>
            </a:br>
            <a:endParaRPr lang="en-US" b="0" i="0" dirty="0">
              <a:solidFill>
                <a:srgbClr val="353533"/>
              </a:solidFill>
              <a:effectLst/>
              <a:latin typeface="Helvetica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870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Давайте узнаем как </a:t>
            </a:r>
            <a:r>
              <a:rPr lang="en-US" altLang="zh-CN" dirty="0"/>
              <a:t>Spark </a:t>
            </a:r>
            <a:r>
              <a:rPr lang="ru-RU" altLang="zh-CN" dirty="0"/>
              <a:t>работает при обработки данных в кластере, то есть его архитектуру.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281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56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EFD74-6A8A-4A10-B10D-7F9604DE93F6}" type="datetimeFigureOut">
              <a:rPr lang="zh-CN" altLang="en-US" smtClean="0"/>
              <a:t>2023/12/6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801C-3676-48E7-A9D0-EF6C6C175A1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962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039940" y="405313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039940" y="1839651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003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039940" y="135350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039940" y="3711579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6980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161601" y="1753669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1084410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165142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80868" y="1753670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7802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937260" y="1089660"/>
            <a:ext cx="3450772" cy="4678680"/>
          </a:xfrm>
          <a:custGeom>
            <a:avLst/>
            <a:gdLst>
              <a:gd name="connsiteX0" fmla="*/ 141965 w 3450772"/>
              <a:gd name="connsiteY0" fmla="*/ 0 h 4678680"/>
              <a:gd name="connsiteX1" fmla="*/ 3308807 w 3450772"/>
              <a:gd name="connsiteY1" fmla="*/ 0 h 4678680"/>
              <a:gd name="connsiteX2" fmla="*/ 3450772 w 3450772"/>
              <a:gd name="connsiteY2" fmla="*/ 141965 h 4678680"/>
              <a:gd name="connsiteX3" fmla="*/ 3450772 w 3450772"/>
              <a:gd name="connsiteY3" fmla="*/ 4536715 h 4678680"/>
              <a:gd name="connsiteX4" fmla="*/ 3308807 w 3450772"/>
              <a:gd name="connsiteY4" fmla="*/ 4678680 h 4678680"/>
              <a:gd name="connsiteX5" fmla="*/ 141965 w 3450772"/>
              <a:gd name="connsiteY5" fmla="*/ 4678680 h 4678680"/>
              <a:gd name="connsiteX6" fmla="*/ 0 w 3450772"/>
              <a:gd name="connsiteY6" fmla="*/ 4536715 h 4678680"/>
              <a:gd name="connsiteX7" fmla="*/ 0 w 3450772"/>
              <a:gd name="connsiteY7" fmla="*/ 141965 h 4678680"/>
              <a:gd name="connsiteX8" fmla="*/ 141965 w 3450772"/>
              <a:gd name="connsiteY8" fmla="*/ 0 h 4678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50772" h="4678680">
                <a:moveTo>
                  <a:pt x="141965" y="0"/>
                </a:moveTo>
                <a:lnTo>
                  <a:pt x="3308807" y="0"/>
                </a:lnTo>
                <a:cubicBezTo>
                  <a:pt x="3387212" y="0"/>
                  <a:pt x="3450772" y="63560"/>
                  <a:pt x="3450772" y="141965"/>
                </a:cubicBezTo>
                <a:lnTo>
                  <a:pt x="3450772" y="4536715"/>
                </a:lnTo>
                <a:cubicBezTo>
                  <a:pt x="3450772" y="4615120"/>
                  <a:pt x="3387212" y="4678680"/>
                  <a:pt x="3308807" y="4678680"/>
                </a:cubicBezTo>
                <a:lnTo>
                  <a:pt x="141965" y="4678680"/>
                </a:lnTo>
                <a:cubicBezTo>
                  <a:pt x="63560" y="4678680"/>
                  <a:pt x="0" y="4615120"/>
                  <a:pt x="0" y="4536715"/>
                </a:cubicBezTo>
                <a:lnTo>
                  <a:pt x="0" y="141965"/>
                </a:lnTo>
                <a:cubicBezTo>
                  <a:pt x="0" y="63560"/>
                  <a:pt x="63560" y="0"/>
                  <a:pt x="14196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6110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8000"/>
          </a:xfrm>
          <a:custGeom>
            <a:avLst/>
            <a:gdLst>
              <a:gd name="connsiteX0" fmla="*/ 0 w 24547244"/>
              <a:gd name="connsiteY0" fmla="*/ 0 h 13721637"/>
              <a:gd name="connsiteX1" fmla="*/ 24547244 w 24547244"/>
              <a:gd name="connsiteY1" fmla="*/ 0 h 13721637"/>
              <a:gd name="connsiteX2" fmla="*/ 24547244 w 24547244"/>
              <a:gd name="connsiteY2" fmla="*/ 13721637 h 13721637"/>
              <a:gd name="connsiteX3" fmla="*/ 0 w 24547244"/>
              <a:gd name="connsiteY3" fmla="*/ 13721637 h 13721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47244" h="13721637">
                <a:moveTo>
                  <a:pt x="0" y="0"/>
                </a:moveTo>
                <a:lnTo>
                  <a:pt x="24547244" y="0"/>
                </a:lnTo>
                <a:lnTo>
                  <a:pt x="24547244" y="13721637"/>
                </a:lnTo>
                <a:lnTo>
                  <a:pt x="0" y="1372163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>
              <a:defRPr sz="1200">
                <a:latin typeface="汉仪旗黑-50S" panose="00020600040101010101" pitchFamily="18" charset="-122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1120464568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pPr algn="r">
              <a:defRPr/>
            </a:pPr>
            <a:fld id="{86CB4B4D-7CA3-9044-876B-883B54F8677D}" type="slidenum">
              <a:rPr lang="en-US" altLang="zh-CN" sz="1200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 sz="1200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6146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252486"/>
          </a:xfrm>
          <a:custGeom>
            <a:avLst/>
            <a:gdLst>
              <a:gd name="connsiteX0" fmla="*/ 0 w 12192000"/>
              <a:gd name="connsiteY0" fmla="*/ 0 h 3252486"/>
              <a:gd name="connsiteX1" fmla="*/ 12192000 w 12192000"/>
              <a:gd name="connsiteY1" fmla="*/ 0 h 3252486"/>
              <a:gd name="connsiteX2" fmla="*/ 12192000 w 12192000"/>
              <a:gd name="connsiteY2" fmla="*/ 3252486 h 3252486"/>
              <a:gd name="connsiteX3" fmla="*/ 0 w 12192000"/>
              <a:gd name="connsiteY3" fmla="*/ 3252486 h 325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252486">
                <a:moveTo>
                  <a:pt x="0" y="0"/>
                </a:moveTo>
                <a:lnTo>
                  <a:pt x="12192000" y="0"/>
                </a:lnTo>
                <a:lnTo>
                  <a:pt x="12192000" y="3252486"/>
                </a:lnTo>
                <a:lnTo>
                  <a:pt x="0" y="32524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2"/>
          </p:nvPr>
        </p:nvSpPr>
        <p:spPr>
          <a:xfrm>
            <a:off x="3412733" y="4058928"/>
            <a:ext cx="2266059" cy="2231625"/>
          </a:xfrm>
          <a:custGeom>
            <a:avLst/>
            <a:gdLst>
              <a:gd name="connsiteX0" fmla="*/ 110867 w 2266059"/>
              <a:gd name="connsiteY0" fmla="*/ 0 h 2231625"/>
              <a:gd name="connsiteX1" fmla="*/ 2155192 w 2266059"/>
              <a:gd name="connsiteY1" fmla="*/ 0 h 2231625"/>
              <a:gd name="connsiteX2" fmla="*/ 2266059 w 2266059"/>
              <a:gd name="connsiteY2" fmla="*/ 110867 h 2231625"/>
              <a:gd name="connsiteX3" fmla="*/ 2266059 w 2266059"/>
              <a:gd name="connsiteY3" fmla="*/ 2120758 h 2231625"/>
              <a:gd name="connsiteX4" fmla="*/ 2155192 w 2266059"/>
              <a:gd name="connsiteY4" fmla="*/ 2231625 h 2231625"/>
              <a:gd name="connsiteX5" fmla="*/ 110867 w 2266059"/>
              <a:gd name="connsiteY5" fmla="*/ 2231625 h 2231625"/>
              <a:gd name="connsiteX6" fmla="*/ 0 w 2266059"/>
              <a:gd name="connsiteY6" fmla="*/ 2120758 h 2231625"/>
              <a:gd name="connsiteX7" fmla="*/ 0 w 2266059"/>
              <a:gd name="connsiteY7" fmla="*/ 110867 h 2231625"/>
              <a:gd name="connsiteX8" fmla="*/ 110867 w 2266059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059" h="2231625">
                <a:moveTo>
                  <a:pt x="110867" y="0"/>
                </a:moveTo>
                <a:lnTo>
                  <a:pt x="2155192" y="0"/>
                </a:lnTo>
                <a:cubicBezTo>
                  <a:pt x="2216422" y="0"/>
                  <a:pt x="2266059" y="49637"/>
                  <a:pt x="2266059" y="110867"/>
                </a:cubicBezTo>
                <a:lnTo>
                  <a:pt x="2266059" y="2120758"/>
                </a:lnTo>
                <a:cubicBezTo>
                  <a:pt x="2266059" y="2181988"/>
                  <a:pt x="2216422" y="2231625"/>
                  <a:pt x="2155192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2" name="图片占位符 21"/>
          <p:cNvSpPr>
            <a:spLocks noGrp="1"/>
          </p:cNvSpPr>
          <p:nvPr>
            <p:ph type="pic" sz="quarter" idx="13"/>
          </p:nvPr>
        </p:nvSpPr>
        <p:spPr>
          <a:xfrm>
            <a:off x="5861942" y="1649711"/>
            <a:ext cx="2266059" cy="2231625"/>
          </a:xfrm>
          <a:custGeom>
            <a:avLst/>
            <a:gdLst>
              <a:gd name="connsiteX0" fmla="*/ 110867 w 2266059"/>
              <a:gd name="connsiteY0" fmla="*/ 0 h 2231625"/>
              <a:gd name="connsiteX1" fmla="*/ 2155192 w 2266059"/>
              <a:gd name="connsiteY1" fmla="*/ 0 h 2231625"/>
              <a:gd name="connsiteX2" fmla="*/ 2266059 w 2266059"/>
              <a:gd name="connsiteY2" fmla="*/ 110867 h 2231625"/>
              <a:gd name="connsiteX3" fmla="*/ 2266059 w 2266059"/>
              <a:gd name="connsiteY3" fmla="*/ 2120758 h 2231625"/>
              <a:gd name="connsiteX4" fmla="*/ 2155192 w 2266059"/>
              <a:gd name="connsiteY4" fmla="*/ 2231625 h 2231625"/>
              <a:gd name="connsiteX5" fmla="*/ 110867 w 2266059"/>
              <a:gd name="connsiteY5" fmla="*/ 2231625 h 2231625"/>
              <a:gd name="connsiteX6" fmla="*/ 0 w 2266059"/>
              <a:gd name="connsiteY6" fmla="*/ 2120758 h 2231625"/>
              <a:gd name="connsiteX7" fmla="*/ 0 w 2266059"/>
              <a:gd name="connsiteY7" fmla="*/ 110867 h 2231625"/>
              <a:gd name="connsiteX8" fmla="*/ 110867 w 2266059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059" h="2231625">
                <a:moveTo>
                  <a:pt x="110867" y="0"/>
                </a:moveTo>
                <a:lnTo>
                  <a:pt x="2155192" y="0"/>
                </a:lnTo>
                <a:cubicBezTo>
                  <a:pt x="2216422" y="0"/>
                  <a:pt x="2266059" y="49637"/>
                  <a:pt x="2266059" y="110867"/>
                </a:cubicBezTo>
                <a:lnTo>
                  <a:pt x="2266059" y="2120758"/>
                </a:lnTo>
                <a:cubicBezTo>
                  <a:pt x="2266059" y="2181988"/>
                  <a:pt x="2216422" y="2231625"/>
                  <a:pt x="2155192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0"/>
          </p:nvPr>
        </p:nvSpPr>
        <p:spPr>
          <a:xfrm>
            <a:off x="963524" y="1649711"/>
            <a:ext cx="4707702" cy="2231625"/>
          </a:xfrm>
          <a:custGeom>
            <a:avLst/>
            <a:gdLst>
              <a:gd name="connsiteX0" fmla="*/ 110867 w 4707702"/>
              <a:gd name="connsiteY0" fmla="*/ 0 h 2231625"/>
              <a:gd name="connsiteX1" fmla="*/ 4596835 w 4707702"/>
              <a:gd name="connsiteY1" fmla="*/ 0 h 2231625"/>
              <a:gd name="connsiteX2" fmla="*/ 4707702 w 4707702"/>
              <a:gd name="connsiteY2" fmla="*/ 110867 h 2231625"/>
              <a:gd name="connsiteX3" fmla="*/ 4707702 w 4707702"/>
              <a:gd name="connsiteY3" fmla="*/ 2120758 h 2231625"/>
              <a:gd name="connsiteX4" fmla="*/ 4596835 w 4707702"/>
              <a:gd name="connsiteY4" fmla="*/ 2231625 h 2231625"/>
              <a:gd name="connsiteX5" fmla="*/ 110867 w 4707702"/>
              <a:gd name="connsiteY5" fmla="*/ 2231625 h 2231625"/>
              <a:gd name="connsiteX6" fmla="*/ 0 w 4707702"/>
              <a:gd name="connsiteY6" fmla="*/ 2120758 h 2231625"/>
              <a:gd name="connsiteX7" fmla="*/ 0 w 4707702"/>
              <a:gd name="connsiteY7" fmla="*/ 110867 h 2231625"/>
              <a:gd name="connsiteX8" fmla="*/ 110867 w 4707702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7702" h="2231625">
                <a:moveTo>
                  <a:pt x="110867" y="0"/>
                </a:moveTo>
                <a:lnTo>
                  <a:pt x="4596835" y="0"/>
                </a:lnTo>
                <a:cubicBezTo>
                  <a:pt x="4658065" y="0"/>
                  <a:pt x="4707702" y="49637"/>
                  <a:pt x="4707702" y="110867"/>
                </a:cubicBezTo>
                <a:lnTo>
                  <a:pt x="4707702" y="2120758"/>
                </a:lnTo>
                <a:cubicBezTo>
                  <a:pt x="4707702" y="2181988"/>
                  <a:pt x="4658065" y="2231625"/>
                  <a:pt x="4596835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0" name="图片占位符 19"/>
          <p:cNvSpPr>
            <a:spLocks noGrp="1"/>
          </p:cNvSpPr>
          <p:nvPr>
            <p:ph type="pic" sz="quarter" idx="11"/>
          </p:nvPr>
        </p:nvSpPr>
        <p:spPr>
          <a:xfrm>
            <a:off x="963525" y="4058929"/>
            <a:ext cx="2266059" cy="2231625"/>
          </a:xfrm>
          <a:custGeom>
            <a:avLst/>
            <a:gdLst>
              <a:gd name="connsiteX0" fmla="*/ 110867 w 2266059"/>
              <a:gd name="connsiteY0" fmla="*/ 0 h 2231625"/>
              <a:gd name="connsiteX1" fmla="*/ 2155192 w 2266059"/>
              <a:gd name="connsiteY1" fmla="*/ 0 h 2231625"/>
              <a:gd name="connsiteX2" fmla="*/ 2266059 w 2266059"/>
              <a:gd name="connsiteY2" fmla="*/ 110867 h 2231625"/>
              <a:gd name="connsiteX3" fmla="*/ 2266059 w 2266059"/>
              <a:gd name="connsiteY3" fmla="*/ 2120758 h 2231625"/>
              <a:gd name="connsiteX4" fmla="*/ 2155192 w 2266059"/>
              <a:gd name="connsiteY4" fmla="*/ 2231625 h 2231625"/>
              <a:gd name="connsiteX5" fmla="*/ 110867 w 2266059"/>
              <a:gd name="connsiteY5" fmla="*/ 2231625 h 2231625"/>
              <a:gd name="connsiteX6" fmla="*/ 0 w 2266059"/>
              <a:gd name="connsiteY6" fmla="*/ 2120758 h 2231625"/>
              <a:gd name="connsiteX7" fmla="*/ 0 w 2266059"/>
              <a:gd name="connsiteY7" fmla="*/ 110867 h 2231625"/>
              <a:gd name="connsiteX8" fmla="*/ 110867 w 2266059"/>
              <a:gd name="connsiteY8" fmla="*/ 0 h 2231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66059" h="2231625">
                <a:moveTo>
                  <a:pt x="110867" y="0"/>
                </a:moveTo>
                <a:lnTo>
                  <a:pt x="2155192" y="0"/>
                </a:lnTo>
                <a:cubicBezTo>
                  <a:pt x="2216422" y="0"/>
                  <a:pt x="2266059" y="49637"/>
                  <a:pt x="2266059" y="110867"/>
                </a:cubicBezTo>
                <a:lnTo>
                  <a:pt x="2266059" y="2120758"/>
                </a:lnTo>
                <a:cubicBezTo>
                  <a:pt x="2266059" y="2181988"/>
                  <a:pt x="2216422" y="2231625"/>
                  <a:pt x="2155192" y="2231625"/>
                </a:cubicBezTo>
                <a:lnTo>
                  <a:pt x="110867" y="2231625"/>
                </a:lnTo>
                <a:cubicBezTo>
                  <a:pt x="49637" y="2231625"/>
                  <a:pt x="0" y="2181988"/>
                  <a:pt x="0" y="2120758"/>
                </a:cubicBezTo>
                <a:lnTo>
                  <a:pt x="0" y="110867"/>
                </a:lnTo>
                <a:cubicBezTo>
                  <a:pt x="0" y="49637"/>
                  <a:pt x="49637" y="0"/>
                  <a:pt x="11086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4"/>
          </p:nvPr>
        </p:nvSpPr>
        <p:spPr>
          <a:xfrm>
            <a:off x="8311151" y="1695107"/>
            <a:ext cx="2924297" cy="4595446"/>
          </a:xfrm>
          <a:custGeom>
            <a:avLst/>
            <a:gdLst>
              <a:gd name="connsiteX0" fmla="*/ 86910 w 2924297"/>
              <a:gd name="connsiteY0" fmla="*/ 0 h 4595446"/>
              <a:gd name="connsiteX1" fmla="*/ 2837387 w 2924297"/>
              <a:gd name="connsiteY1" fmla="*/ 0 h 4595446"/>
              <a:gd name="connsiteX2" fmla="*/ 2924297 w 2924297"/>
              <a:gd name="connsiteY2" fmla="*/ 86910 h 4595446"/>
              <a:gd name="connsiteX3" fmla="*/ 2924297 w 2924297"/>
              <a:gd name="connsiteY3" fmla="*/ 4508536 h 4595446"/>
              <a:gd name="connsiteX4" fmla="*/ 2837387 w 2924297"/>
              <a:gd name="connsiteY4" fmla="*/ 4595446 h 4595446"/>
              <a:gd name="connsiteX5" fmla="*/ 86910 w 2924297"/>
              <a:gd name="connsiteY5" fmla="*/ 4595446 h 4595446"/>
              <a:gd name="connsiteX6" fmla="*/ 0 w 2924297"/>
              <a:gd name="connsiteY6" fmla="*/ 4508536 h 4595446"/>
              <a:gd name="connsiteX7" fmla="*/ 0 w 2924297"/>
              <a:gd name="connsiteY7" fmla="*/ 86910 h 4595446"/>
              <a:gd name="connsiteX8" fmla="*/ 86910 w 2924297"/>
              <a:gd name="connsiteY8" fmla="*/ 0 h 4595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297" h="4595446">
                <a:moveTo>
                  <a:pt x="86910" y="0"/>
                </a:moveTo>
                <a:lnTo>
                  <a:pt x="2837387" y="0"/>
                </a:lnTo>
                <a:cubicBezTo>
                  <a:pt x="2885386" y="0"/>
                  <a:pt x="2924297" y="38911"/>
                  <a:pt x="2924297" y="86910"/>
                </a:cubicBezTo>
                <a:lnTo>
                  <a:pt x="2924297" y="4508536"/>
                </a:lnTo>
                <a:cubicBezTo>
                  <a:pt x="2924297" y="4556535"/>
                  <a:pt x="2885386" y="4595446"/>
                  <a:pt x="2837387" y="4595446"/>
                </a:cubicBezTo>
                <a:lnTo>
                  <a:pt x="86910" y="4595446"/>
                </a:lnTo>
                <a:cubicBezTo>
                  <a:pt x="38911" y="4595446"/>
                  <a:pt x="0" y="4556535"/>
                  <a:pt x="0" y="4508536"/>
                </a:cubicBezTo>
                <a:lnTo>
                  <a:pt x="0" y="86910"/>
                </a:lnTo>
                <a:cubicBezTo>
                  <a:pt x="0" y="38911"/>
                  <a:pt x="38911" y="0"/>
                  <a:pt x="8691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0"/>
          </p:nvPr>
        </p:nvSpPr>
        <p:spPr>
          <a:xfrm>
            <a:off x="7511969" y="1953228"/>
            <a:ext cx="2951544" cy="2951544"/>
          </a:xfrm>
          <a:custGeom>
            <a:avLst/>
            <a:gdLst>
              <a:gd name="connsiteX0" fmla="*/ 1475772 w 2951544"/>
              <a:gd name="connsiteY0" fmla="*/ 0 h 2951544"/>
              <a:gd name="connsiteX1" fmla="*/ 2951544 w 2951544"/>
              <a:gd name="connsiteY1" fmla="*/ 1475772 h 2951544"/>
              <a:gd name="connsiteX2" fmla="*/ 1475772 w 2951544"/>
              <a:gd name="connsiteY2" fmla="*/ 2951544 h 2951544"/>
              <a:gd name="connsiteX3" fmla="*/ 0 w 2951544"/>
              <a:gd name="connsiteY3" fmla="*/ 1475772 h 2951544"/>
              <a:gd name="connsiteX4" fmla="*/ 1475772 w 2951544"/>
              <a:gd name="connsiteY4" fmla="*/ 0 h 2951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1544" h="2951544">
                <a:moveTo>
                  <a:pt x="1475772" y="0"/>
                </a:moveTo>
                <a:cubicBezTo>
                  <a:pt x="2290818" y="0"/>
                  <a:pt x="2951544" y="660726"/>
                  <a:pt x="2951544" y="1475772"/>
                </a:cubicBezTo>
                <a:cubicBezTo>
                  <a:pt x="2951544" y="2290818"/>
                  <a:pt x="2290818" y="2951544"/>
                  <a:pt x="1475772" y="2951544"/>
                </a:cubicBezTo>
                <a:cubicBezTo>
                  <a:pt x="660726" y="2951544"/>
                  <a:pt x="0" y="2290818"/>
                  <a:pt x="0" y="1475772"/>
                </a:cubicBezTo>
                <a:cubicBezTo>
                  <a:pt x="0" y="660726"/>
                  <a:pt x="660726" y="0"/>
                  <a:pt x="147577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4916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6859928" y="1609846"/>
            <a:ext cx="1605024" cy="1605024"/>
          </a:xfrm>
          <a:custGeom>
            <a:avLst/>
            <a:gdLst>
              <a:gd name="connsiteX0" fmla="*/ 802512 w 1605024"/>
              <a:gd name="connsiteY0" fmla="*/ 0 h 1605024"/>
              <a:gd name="connsiteX1" fmla="*/ 1605024 w 1605024"/>
              <a:gd name="connsiteY1" fmla="*/ 802512 h 1605024"/>
              <a:gd name="connsiteX2" fmla="*/ 802512 w 1605024"/>
              <a:gd name="connsiteY2" fmla="*/ 1605024 h 1605024"/>
              <a:gd name="connsiteX3" fmla="*/ 0 w 1605024"/>
              <a:gd name="connsiteY3" fmla="*/ 802512 h 1605024"/>
              <a:gd name="connsiteX4" fmla="*/ 802512 w 1605024"/>
              <a:gd name="connsiteY4" fmla="*/ 0 h 16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024" h="1605024">
                <a:moveTo>
                  <a:pt x="802512" y="0"/>
                </a:moveTo>
                <a:cubicBezTo>
                  <a:pt x="1245727" y="0"/>
                  <a:pt x="1605024" y="359297"/>
                  <a:pt x="1605024" y="802512"/>
                </a:cubicBezTo>
                <a:cubicBezTo>
                  <a:pt x="1605024" y="1245727"/>
                  <a:pt x="1245727" y="1605024"/>
                  <a:pt x="802512" y="1605024"/>
                </a:cubicBezTo>
                <a:cubicBezTo>
                  <a:pt x="359297" y="1605024"/>
                  <a:pt x="0" y="1245727"/>
                  <a:pt x="0" y="802512"/>
                </a:cubicBezTo>
                <a:cubicBezTo>
                  <a:pt x="0" y="359297"/>
                  <a:pt x="359297" y="0"/>
                  <a:pt x="8025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9379351" y="1609846"/>
            <a:ext cx="1605024" cy="1605024"/>
          </a:xfrm>
          <a:custGeom>
            <a:avLst/>
            <a:gdLst>
              <a:gd name="connsiteX0" fmla="*/ 802512 w 1605024"/>
              <a:gd name="connsiteY0" fmla="*/ 0 h 1605024"/>
              <a:gd name="connsiteX1" fmla="*/ 1605024 w 1605024"/>
              <a:gd name="connsiteY1" fmla="*/ 802512 h 1605024"/>
              <a:gd name="connsiteX2" fmla="*/ 802512 w 1605024"/>
              <a:gd name="connsiteY2" fmla="*/ 1605024 h 1605024"/>
              <a:gd name="connsiteX3" fmla="*/ 0 w 1605024"/>
              <a:gd name="connsiteY3" fmla="*/ 802512 h 1605024"/>
              <a:gd name="connsiteX4" fmla="*/ 802512 w 1605024"/>
              <a:gd name="connsiteY4" fmla="*/ 0 h 16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024" h="1605024">
                <a:moveTo>
                  <a:pt x="802512" y="0"/>
                </a:moveTo>
                <a:cubicBezTo>
                  <a:pt x="1245727" y="0"/>
                  <a:pt x="1605024" y="359297"/>
                  <a:pt x="1605024" y="802512"/>
                </a:cubicBezTo>
                <a:cubicBezTo>
                  <a:pt x="1605024" y="1245727"/>
                  <a:pt x="1245727" y="1605024"/>
                  <a:pt x="802512" y="1605024"/>
                </a:cubicBezTo>
                <a:cubicBezTo>
                  <a:pt x="359297" y="1605024"/>
                  <a:pt x="0" y="1245727"/>
                  <a:pt x="0" y="802512"/>
                </a:cubicBezTo>
                <a:cubicBezTo>
                  <a:pt x="0" y="359297"/>
                  <a:pt x="359297" y="0"/>
                  <a:pt x="8025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393539" y="367496"/>
            <a:ext cx="3090441" cy="6123008"/>
          </a:xfrm>
          <a:custGeom>
            <a:avLst/>
            <a:gdLst>
              <a:gd name="connsiteX0" fmla="*/ 0 w 3090441"/>
              <a:gd name="connsiteY0" fmla="*/ 0 h 6123008"/>
              <a:gd name="connsiteX1" fmla="*/ 3090441 w 3090441"/>
              <a:gd name="connsiteY1" fmla="*/ 0 h 6123008"/>
              <a:gd name="connsiteX2" fmla="*/ 3090441 w 3090441"/>
              <a:gd name="connsiteY2" fmla="*/ 6123008 h 6123008"/>
              <a:gd name="connsiteX3" fmla="*/ 0 w 3090441"/>
              <a:gd name="connsiteY3" fmla="*/ 6123008 h 6123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90441" h="6123008">
                <a:moveTo>
                  <a:pt x="0" y="0"/>
                </a:moveTo>
                <a:lnTo>
                  <a:pt x="3090441" y="0"/>
                </a:lnTo>
                <a:lnTo>
                  <a:pt x="3090441" y="6123008"/>
                </a:lnTo>
                <a:lnTo>
                  <a:pt x="0" y="612300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4340506" y="1609846"/>
            <a:ext cx="1605024" cy="1605024"/>
          </a:xfrm>
          <a:custGeom>
            <a:avLst/>
            <a:gdLst>
              <a:gd name="connsiteX0" fmla="*/ 802512 w 1605024"/>
              <a:gd name="connsiteY0" fmla="*/ 0 h 1605024"/>
              <a:gd name="connsiteX1" fmla="*/ 1605024 w 1605024"/>
              <a:gd name="connsiteY1" fmla="*/ 802512 h 1605024"/>
              <a:gd name="connsiteX2" fmla="*/ 802512 w 1605024"/>
              <a:gd name="connsiteY2" fmla="*/ 1605024 h 1605024"/>
              <a:gd name="connsiteX3" fmla="*/ 0 w 1605024"/>
              <a:gd name="connsiteY3" fmla="*/ 802512 h 1605024"/>
              <a:gd name="connsiteX4" fmla="*/ 802512 w 1605024"/>
              <a:gd name="connsiteY4" fmla="*/ 0 h 1605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05024" h="1605024">
                <a:moveTo>
                  <a:pt x="802512" y="0"/>
                </a:moveTo>
                <a:cubicBezTo>
                  <a:pt x="1245727" y="0"/>
                  <a:pt x="1605024" y="359297"/>
                  <a:pt x="1605024" y="802512"/>
                </a:cubicBezTo>
                <a:cubicBezTo>
                  <a:pt x="1605024" y="1245727"/>
                  <a:pt x="1245727" y="1605024"/>
                  <a:pt x="802512" y="1605024"/>
                </a:cubicBezTo>
                <a:cubicBezTo>
                  <a:pt x="359297" y="1605024"/>
                  <a:pt x="0" y="1245727"/>
                  <a:pt x="0" y="802512"/>
                </a:cubicBezTo>
                <a:cubicBezTo>
                  <a:pt x="0" y="359297"/>
                  <a:pt x="359297" y="0"/>
                  <a:pt x="80251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287780" y="2110154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3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3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614653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2741270" y="2569580"/>
            <a:ext cx="9450730" cy="4288420"/>
          </a:xfrm>
          <a:custGeom>
            <a:avLst/>
            <a:gdLst>
              <a:gd name="connsiteX0" fmla="*/ 0 w 9450730"/>
              <a:gd name="connsiteY0" fmla="*/ 0 h 4288420"/>
              <a:gd name="connsiteX1" fmla="*/ 9450730 w 9450730"/>
              <a:gd name="connsiteY1" fmla="*/ 0 h 4288420"/>
              <a:gd name="connsiteX2" fmla="*/ 9450730 w 9450730"/>
              <a:gd name="connsiteY2" fmla="*/ 4288420 h 4288420"/>
              <a:gd name="connsiteX3" fmla="*/ 0 w 9450730"/>
              <a:gd name="connsiteY3" fmla="*/ 4288420 h 42884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50730" h="4288420">
                <a:moveTo>
                  <a:pt x="0" y="0"/>
                </a:moveTo>
                <a:lnTo>
                  <a:pt x="9450730" y="0"/>
                </a:lnTo>
                <a:lnTo>
                  <a:pt x="9450730" y="4288420"/>
                </a:lnTo>
                <a:lnTo>
                  <a:pt x="0" y="428842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73174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-15874" y="0"/>
            <a:ext cx="12247563" cy="3625850"/>
          </a:xfrm>
          <a:custGeom>
            <a:avLst/>
            <a:gdLst>
              <a:gd name="connsiteX0" fmla="*/ 0 w 12247563"/>
              <a:gd name="connsiteY0" fmla="*/ 0 h 3625850"/>
              <a:gd name="connsiteX1" fmla="*/ 12247563 w 12247563"/>
              <a:gd name="connsiteY1" fmla="*/ 0 h 3625850"/>
              <a:gd name="connsiteX2" fmla="*/ 12247563 w 12247563"/>
              <a:gd name="connsiteY2" fmla="*/ 3625850 h 3625850"/>
              <a:gd name="connsiteX3" fmla="*/ 0 w 12247563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7563" h="3625850">
                <a:moveTo>
                  <a:pt x="0" y="0"/>
                </a:moveTo>
                <a:lnTo>
                  <a:pt x="12247563" y="0"/>
                </a:lnTo>
                <a:lnTo>
                  <a:pt x="12247563" y="3625850"/>
                </a:lnTo>
                <a:lnTo>
                  <a:pt x="0" y="36258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12944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487474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48751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26197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12721483"/>
      </p:ext>
    </p:extLst>
  </p:cSld>
  <p:clrMapOvr>
    <a:masterClrMapping/>
  </p:clrMapOvr>
  <p:transition spd="med"/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6039940" y="405313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039940" y="1839651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29753532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039940" y="1353506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6039940" y="3711579"/>
            <a:ext cx="6152060" cy="1826773"/>
          </a:xfrm>
          <a:custGeom>
            <a:avLst/>
            <a:gdLst>
              <a:gd name="connsiteX0" fmla="*/ 165579 w 6152060"/>
              <a:gd name="connsiteY0" fmla="*/ 0 h 1826773"/>
              <a:gd name="connsiteX1" fmla="*/ 6152060 w 6152060"/>
              <a:gd name="connsiteY1" fmla="*/ 0 h 1826773"/>
              <a:gd name="connsiteX2" fmla="*/ 6152060 w 6152060"/>
              <a:gd name="connsiteY2" fmla="*/ 1826773 h 1826773"/>
              <a:gd name="connsiteX3" fmla="*/ 165579 w 6152060"/>
              <a:gd name="connsiteY3" fmla="*/ 1826773 h 1826773"/>
              <a:gd name="connsiteX4" fmla="*/ 0 w 6152060"/>
              <a:gd name="connsiteY4" fmla="*/ 1661194 h 1826773"/>
              <a:gd name="connsiteX5" fmla="*/ 0 w 6152060"/>
              <a:gd name="connsiteY5" fmla="*/ 165579 h 1826773"/>
              <a:gd name="connsiteX6" fmla="*/ 165579 w 6152060"/>
              <a:gd name="connsiteY6" fmla="*/ 0 h 1826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2060" h="1826773">
                <a:moveTo>
                  <a:pt x="165579" y="0"/>
                </a:moveTo>
                <a:lnTo>
                  <a:pt x="6152060" y="0"/>
                </a:lnTo>
                <a:lnTo>
                  <a:pt x="6152060" y="1826773"/>
                </a:lnTo>
                <a:lnTo>
                  <a:pt x="165579" y="1826773"/>
                </a:lnTo>
                <a:cubicBezTo>
                  <a:pt x="74133" y="1826773"/>
                  <a:pt x="0" y="1752641"/>
                  <a:pt x="0" y="1661194"/>
                </a:cubicBezTo>
                <a:lnTo>
                  <a:pt x="0" y="165579"/>
                </a:lnTo>
                <a:cubicBezTo>
                  <a:pt x="0" y="74132"/>
                  <a:pt x="74133" y="0"/>
                  <a:pt x="16557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8942312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161601" y="1753669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1084410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165142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80868" y="1753670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154686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853440" y="723900"/>
            <a:ext cx="4175760" cy="5410200"/>
          </a:xfrm>
          <a:custGeom>
            <a:avLst/>
            <a:gdLst>
              <a:gd name="connsiteX0" fmla="*/ 151956 w 4175760"/>
              <a:gd name="connsiteY0" fmla="*/ 0 h 5410200"/>
              <a:gd name="connsiteX1" fmla="*/ 4023804 w 4175760"/>
              <a:gd name="connsiteY1" fmla="*/ 0 h 5410200"/>
              <a:gd name="connsiteX2" fmla="*/ 4175760 w 4175760"/>
              <a:gd name="connsiteY2" fmla="*/ 151956 h 5410200"/>
              <a:gd name="connsiteX3" fmla="*/ 4175760 w 4175760"/>
              <a:gd name="connsiteY3" fmla="*/ 5258244 h 5410200"/>
              <a:gd name="connsiteX4" fmla="*/ 4023804 w 4175760"/>
              <a:gd name="connsiteY4" fmla="*/ 5410200 h 5410200"/>
              <a:gd name="connsiteX5" fmla="*/ 151956 w 4175760"/>
              <a:gd name="connsiteY5" fmla="*/ 5410200 h 5410200"/>
              <a:gd name="connsiteX6" fmla="*/ 0 w 4175760"/>
              <a:gd name="connsiteY6" fmla="*/ 5258244 h 5410200"/>
              <a:gd name="connsiteX7" fmla="*/ 0 w 4175760"/>
              <a:gd name="connsiteY7" fmla="*/ 151956 h 5410200"/>
              <a:gd name="connsiteX8" fmla="*/ 151956 w 4175760"/>
              <a:gd name="connsiteY8" fmla="*/ 0 h 541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175760" h="5410200">
                <a:moveTo>
                  <a:pt x="151956" y="0"/>
                </a:moveTo>
                <a:lnTo>
                  <a:pt x="4023804" y="0"/>
                </a:lnTo>
                <a:cubicBezTo>
                  <a:pt x="4107727" y="0"/>
                  <a:pt x="4175760" y="68033"/>
                  <a:pt x="4175760" y="151956"/>
                </a:cubicBezTo>
                <a:lnTo>
                  <a:pt x="4175760" y="5258244"/>
                </a:lnTo>
                <a:cubicBezTo>
                  <a:pt x="4175760" y="5342167"/>
                  <a:pt x="4107727" y="5410200"/>
                  <a:pt x="4023804" y="5410200"/>
                </a:cubicBezTo>
                <a:lnTo>
                  <a:pt x="151956" y="5410200"/>
                </a:lnTo>
                <a:cubicBezTo>
                  <a:pt x="68033" y="5410200"/>
                  <a:pt x="0" y="5342167"/>
                  <a:pt x="0" y="5258244"/>
                </a:cubicBezTo>
                <a:lnTo>
                  <a:pt x="0" y="151956"/>
                </a:lnTo>
                <a:cubicBezTo>
                  <a:pt x="0" y="68033"/>
                  <a:pt x="68033" y="0"/>
                  <a:pt x="1519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1AB74F-F782-92B1-67BC-D1AFE1ECB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941B65-DBDF-3D85-21DD-CE3C5CE25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92F1C4-9F0D-6414-F97D-90D1C2563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CF1514-761E-72BF-87C0-94E624EAF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B23B95-3C29-5849-46F3-7A8F9E7B7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7546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0508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9BFCB-FF6E-7C74-766F-3C00EE61C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4D41A8-2E8F-FDBB-C1FF-F8074B2360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E4A085-B64A-1469-3EC9-90389B01C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EFD74-6A8A-4A10-B10D-7F9604DE93F6}" type="datetimeFigureOut">
              <a:rPr lang="zh-CN" altLang="en-US" smtClean="0"/>
              <a:t>2023/12/6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0B9102-DA56-32E4-CA31-6A8019290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036B6D-B094-63F3-555A-01B532D8D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16801C-3676-48E7-A9D0-EF6C6C175A1D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32072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102F9-67D2-BD46-960B-01DAF6E2C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B64C1-94E4-8352-247F-72B608634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560AC2-E37A-6769-21D2-2B13D88FF1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22A248-D75D-E803-63F6-B78A68F8E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0A1DFD-D79E-9054-DFCA-F7A2FF4FE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12741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8F82C6-C3BB-ED39-C79E-B005375C6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9755B3-B5B2-DB63-9529-D2D22523DE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2F1101-8574-BE2B-13E5-6A17E8356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F7BB17-DF70-0D2D-417D-0880CF645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11D167-F6DE-3C17-5B60-EC955606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A4512B-F4B3-BDBB-9134-A5ED17DF9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860529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351ABA-1AF4-1716-926A-C63D3BFDA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1CDB16-934A-A647-38BA-63699B41BA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0E44BD-D06E-CF3E-3825-5E1D14B21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D6E7787-64F4-FC06-69A9-8466AF9BA9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15B835-091A-EA5A-D072-E381530567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2875FD-0A27-6595-7A5B-52F88F754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FB5B4E-83CB-F78C-B460-9FA0E3606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C2A0619-3BF9-9F04-7814-48F075972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7141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D3CB31-4BCB-C84F-115A-7136827B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76AC88A-1000-55CC-35F2-61DE91AC6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1EF3AD-690E-ED4B-AA6B-803B4127F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1720DB0-17B3-C2D0-3335-3BE5358BA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4819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B23F53B-5AD1-5B26-BA6B-92A48E7C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C7066D-618B-F05E-690F-A2C4D103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EB40C1-4059-A883-094E-4337F092B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746594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49F88-B45E-82B6-A9F9-6322B453AF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EB650F-3FDF-64DF-B822-BD33134B6B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4002046-5951-6D0E-DA6C-7211D5D86B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286241-C362-C5FD-D68B-FAF0DDEAA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DCD164-B294-DE3C-A6DC-FB8C4D811E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C8442B-3572-BDAE-82CD-9CFC5974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993631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DE33F5-4F5F-FB3F-77C3-B6CA47CDA1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A8DD376-D805-B865-DE30-9BBD2513E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D07EED-6B9E-38FA-C620-650ACD2C0A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9687E3-596A-4F18-22AF-E2EFB07F8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654806-F5B8-C03C-21F1-B4E16D15A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771F67-5A5E-7771-23E0-52F3FD45B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6377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22585-4BED-ED61-AC10-4EAE4EBC8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55A88B-4FDA-8AC8-1227-83E6356EA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BF1582-8225-601B-C529-836CA314B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2023/12/6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82E535-49F1-D706-5B8B-C9D81DB9E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DFE994-8CB7-C3D9-8B5F-54C770BD1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557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925D09D-59BF-935E-F533-F17F2F272B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7519A1-2A3C-93BE-FB6E-449A1BC73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B272A8-0BCA-23C3-B447-EBF12559B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9AC282-0EFF-49F1-A9F7-363E7B120A63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5D3B70-A4FE-7CCB-EC6F-BFA5ACF64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640657-826D-A1AF-76C6-521A63C347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2687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287780" y="2110154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3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3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535010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287780" y="2110154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3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3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98058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6161601" y="1753669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1084410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3"/>
          </p:nvPr>
        </p:nvSpPr>
        <p:spPr>
          <a:xfrm>
            <a:off x="6165142" y="3742222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1080868" y="1753670"/>
            <a:ext cx="5015132" cy="1926965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47977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29144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790173" y="1169777"/>
            <a:ext cx="10611651" cy="0"/>
          </a:xfrm>
          <a:prstGeom prst="line">
            <a:avLst/>
          </a:prstGeom>
          <a:ln w="3175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00" y="491420"/>
            <a:ext cx="6652975" cy="640080"/>
          </a:xfrm>
        </p:spPr>
        <p:txBody>
          <a:bodyPr anchor="b" anchorCtr="0"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22300" y="1435608"/>
            <a:ext cx="4233748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155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D3BD2E-816B-91C1-E3CC-F1520BEB2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8396356-30BE-E644-1B48-7804E873F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F6EE62-9344-F37C-8D75-0040CC116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9183B3-6C24-CEDC-2278-5DF4660D1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4A884E-21DD-9052-B3B2-D307FED5E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2999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7433B3-4BA1-A3A9-5E1B-AE6EBEA3E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093D9D-073F-D9E7-A41E-8813E2A00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FB6359-71A0-0E8D-38CF-F78C4C435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CEE8B-26D3-04AB-F155-3C409FDEB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78AA375-23BB-F7B5-AD77-9D0A63C12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57880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B6853-2907-98BF-31AA-506E11650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F60C0F7-4DB2-0CCF-25BD-995EF9302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5E590E-8328-B20A-BDF8-48AC4891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DE51FB-526A-CBD2-5AEF-EF8218EC6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DBD1FA-EC2C-020E-C373-B765C679B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18153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1DDB1-8F02-AA54-981A-0B47E320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419329-57F3-333B-C07E-48A78ACDDC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C9143C-6B30-DDB0-0134-EA4D39F38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188078-3892-26AB-354D-0382DF8C3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2B26CB-EB31-4694-5C42-488264EAC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8876F2-C753-BFC0-E4A7-B68482F2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1627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64392A-3795-CA93-40A9-2DE0651B1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DB21E5-CA0C-CE2A-501A-207E63C7C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215826-8B72-DAD0-2711-D17ABFB949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691959-9A7E-1A05-A7EA-8D87F1089E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21C2E28-EB4A-B742-8F3B-6DA7A2F612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59FAE45-BAA1-315C-99F3-95705FBCE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C6A4C8B-5D08-792D-8913-1531491DE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E0D102-B301-E615-1154-744651ED2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00818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90CA9C-3218-AB8C-3A52-34F37E6EC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15199B2-50F7-97AF-8564-7C386956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979690-9C48-5C11-1E9C-191E744A9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CD118A-AAC5-1A1D-40D7-5B3A4B7BB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741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8686800" y="802640"/>
            <a:ext cx="2702560" cy="3230880"/>
          </a:xfrm>
          <a:custGeom>
            <a:avLst/>
            <a:gdLst>
              <a:gd name="connsiteX0" fmla="*/ 103184 w 2702560"/>
              <a:gd name="connsiteY0" fmla="*/ 0 h 3230880"/>
              <a:gd name="connsiteX1" fmla="*/ 2599376 w 2702560"/>
              <a:gd name="connsiteY1" fmla="*/ 0 h 3230880"/>
              <a:gd name="connsiteX2" fmla="*/ 2702560 w 2702560"/>
              <a:gd name="connsiteY2" fmla="*/ 103184 h 3230880"/>
              <a:gd name="connsiteX3" fmla="*/ 2702560 w 2702560"/>
              <a:gd name="connsiteY3" fmla="*/ 3127696 h 3230880"/>
              <a:gd name="connsiteX4" fmla="*/ 2599376 w 2702560"/>
              <a:gd name="connsiteY4" fmla="*/ 3230880 h 3230880"/>
              <a:gd name="connsiteX5" fmla="*/ 103184 w 2702560"/>
              <a:gd name="connsiteY5" fmla="*/ 3230880 h 3230880"/>
              <a:gd name="connsiteX6" fmla="*/ 0 w 2702560"/>
              <a:gd name="connsiteY6" fmla="*/ 3127696 h 3230880"/>
              <a:gd name="connsiteX7" fmla="*/ 0 w 2702560"/>
              <a:gd name="connsiteY7" fmla="*/ 103184 h 3230880"/>
              <a:gd name="connsiteX8" fmla="*/ 103184 w 2702560"/>
              <a:gd name="connsiteY8" fmla="*/ 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2560" h="3230880">
                <a:moveTo>
                  <a:pt x="103184" y="0"/>
                </a:moveTo>
                <a:lnTo>
                  <a:pt x="2599376" y="0"/>
                </a:lnTo>
                <a:cubicBezTo>
                  <a:pt x="2656363" y="0"/>
                  <a:pt x="2702560" y="46197"/>
                  <a:pt x="2702560" y="103184"/>
                </a:cubicBezTo>
                <a:lnTo>
                  <a:pt x="2702560" y="3127696"/>
                </a:lnTo>
                <a:cubicBezTo>
                  <a:pt x="2702560" y="3184683"/>
                  <a:pt x="2656363" y="3230880"/>
                  <a:pt x="2599376" y="3230880"/>
                </a:cubicBezTo>
                <a:lnTo>
                  <a:pt x="103184" y="3230880"/>
                </a:lnTo>
                <a:cubicBezTo>
                  <a:pt x="46197" y="3230880"/>
                  <a:pt x="0" y="3184683"/>
                  <a:pt x="0" y="3127696"/>
                </a:cubicBezTo>
                <a:lnTo>
                  <a:pt x="0" y="103184"/>
                </a:lnTo>
                <a:cubicBezTo>
                  <a:pt x="0" y="46197"/>
                  <a:pt x="46197" y="0"/>
                  <a:pt x="1031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5679440" y="802640"/>
            <a:ext cx="2702560" cy="3230880"/>
          </a:xfrm>
          <a:custGeom>
            <a:avLst/>
            <a:gdLst>
              <a:gd name="connsiteX0" fmla="*/ 103184 w 2702560"/>
              <a:gd name="connsiteY0" fmla="*/ 0 h 3230880"/>
              <a:gd name="connsiteX1" fmla="*/ 2599376 w 2702560"/>
              <a:gd name="connsiteY1" fmla="*/ 0 h 3230880"/>
              <a:gd name="connsiteX2" fmla="*/ 2702560 w 2702560"/>
              <a:gd name="connsiteY2" fmla="*/ 103184 h 3230880"/>
              <a:gd name="connsiteX3" fmla="*/ 2702560 w 2702560"/>
              <a:gd name="connsiteY3" fmla="*/ 3127696 h 3230880"/>
              <a:gd name="connsiteX4" fmla="*/ 2599376 w 2702560"/>
              <a:gd name="connsiteY4" fmla="*/ 3230880 h 3230880"/>
              <a:gd name="connsiteX5" fmla="*/ 103184 w 2702560"/>
              <a:gd name="connsiteY5" fmla="*/ 3230880 h 3230880"/>
              <a:gd name="connsiteX6" fmla="*/ 0 w 2702560"/>
              <a:gd name="connsiteY6" fmla="*/ 3127696 h 3230880"/>
              <a:gd name="connsiteX7" fmla="*/ 0 w 2702560"/>
              <a:gd name="connsiteY7" fmla="*/ 103184 h 3230880"/>
              <a:gd name="connsiteX8" fmla="*/ 103184 w 2702560"/>
              <a:gd name="connsiteY8" fmla="*/ 0 h 3230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02560" h="3230880">
                <a:moveTo>
                  <a:pt x="103184" y="0"/>
                </a:moveTo>
                <a:lnTo>
                  <a:pt x="2599376" y="0"/>
                </a:lnTo>
                <a:cubicBezTo>
                  <a:pt x="2656363" y="0"/>
                  <a:pt x="2702560" y="46197"/>
                  <a:pt x="2702560" y="103184"/>
                </a:cubicBezTo>
                <a:lnTo>
                  <a:pt x="2702560" y="3127696"/>
                </a:lnTo>
                <a:cubicBezTo>
                  <a:pt x="2702560" y="3184683"/>
                  <a:pt x="2656363" y="3230880"/>
                  <a:pt x="2599376" y="3230880"/>
                </a:cubicBezTo>
                <a:lnTo>
                  <a:pt x="103184" y="3230880"/>
                </a:lnTo>
                <a:cubicBezTo>
                  <a:pt x="46197" y="3230880"/>
                  <a:pt x="0" y="3184683"/>
                  <a:pt x="0" y="3127696"/>
                </a:cubicBezTo>
                <a:lnTo>
                  <a:pt x="0" y="103184"/>
                </a:lnTo>
                <a:cubicBezTo>
                  <a:pt x="0" y="46197"/>
                  <a:pt x="46197" y="0"/>
                  <a:pt x="10318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366789"/>
      </p:ext>
    </p:extLst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F21FFBE-1B87-61B0-279B-98EAA115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A3F036F-9107-1B75-F2B7-FB4197C9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AE5CA9-4BEC-9970-F2A2-D05777D80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5273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316F2F-370E-DAFB-CE28-B6069DC72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25E237-4536-9DA0-68B0-113472C21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F1952E5-577C-D083-D835-23FA0F034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D8705E-10D9-5DE4-EE9F-37FEA05A5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BC284D-A0C7-8FB4-3986-62F0CC798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B5C01E2-83A4-0EE0-30CA-20955D7F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4658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C1EDDF-5D82-EE03-1FB1-3F12F9100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BBAE912-C8BC-7E36-26F4-B064D960BF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1D2C196-2F98-DB9D-55DF-03A21074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912D273-32EA-CBF3-F85D-8082C70465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7C2027D-C942-7FCB-52FA-7B3847D62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4D23E2-3DFB-D343-3A6C-1A3D03A37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44527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901677-2C06-5998-EA87-EE99DC88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7C7FD5B-2B17-42DC-5054-4B8B8310CD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2D5FCD-B6E0-39DA-8CD7-972D0B305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D76537-B856-C4FD-A073-5F75110D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29BB82A-17B1-E419-7D35-E6C04E1E3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91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99AF7B2-8067-DE98-B645-06A3D46AD5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5F6131B-8F2B-099C-4594-2D4266274F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767AD9-0A33-8D60-2D3A-15957F9E11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179B65-0717-A9B3-CF0A-779BAF51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76BE4-3BF8-1DFF-8DCC-74CA654A7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5850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61866A-6C80-29FF-F44E-DAB75D237E49}"/>
              </a:ext>
            </a:extLst>
          </p:cNvPr>
          <p:cNvSpPr/>
          <p:nvPr userDrawn="1"/>
        </p:nvSpPr>
        <p:spPr>
          <a:xfrm>
            <a:off x="254794" y="260604"/>
            <a:ext cx="11682413" cy="6336792"/>
          </a:xfrm>
          <a:prstGeom prst="rect">
            <a:avLst/>
          </a:prstGeom>
          <a:gradFill flip="none" rotWithShape="1">
            <a:gsLst>
              <a:gs pos="39000">
                <a:srgbClr val="7268FB"/>
              </a:gs>
              <a:gs pos="100000">
                <a:srgbClr val="6378FF"/>
              </a:gs>
              <a:gs pos="0">
                <a:srgbClr val="8158F6"/>
              </a:gs>
            </a:gsLst>
            <a:lin ang="13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98183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>
            <a:cxnSpLocks/>
          </p:cNvCxnSpPr>
          <p:nvPr userDrawn="1"/>
        </p:nvCxnSpPr>
        <p:spPr>
          <a:xfrm>
            <a:off x="790173" y="1169777"/>
            <a:ext cx="10611651" cy="0"/>
          </a:xfrm>
          <a:prstGeom prst="line">
            <a:avLst/>
          </a:prstGeom>
          <a:ln w="31750">
            <a:solidFill>
              <a:srgbClr val="6378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2300" y="491420"/>
            <a:ext cx="6652975" cy="640080"/>
          </a:xfrm>
        </p:spPr>
        <p:txBody>
          <a:bodyPr anchor="b" anchorCtr="0">
            <a:normAutofit/>
          </a:bodyPr>
          <a:lstStyle>
            <a:lvl1pPr>
              <a:defRPr sz="24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722300" y="1435608"/>
            <a:ext cx="4233748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 dirty="0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BEEBAAA-29B5-4AF5-BC5F-7E580C29002D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8821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48543-01CB-20F8-7554-205E412B5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01" y="496107"/>
            <a:ext cx="6693484" cy="6400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A3F135-FD3C-38D8-53F8-52028E8E73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EBAAA-29B5-4AF5-BC5F-7E580C29002D}" type="datetimeFigureOut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A80CCD-4B1F-16B3-D3CB-C3245CF88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50F657-2AB7-7BAB-2355-10992C640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60EDB8-5305-433F-BE41-D7A86D811DB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3010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6F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5C6D85-D00C-EC6B-9CC9-A93C5C47F6E6}"/>
              </a:ext>
            </a:extLst>
          </p:cNvPr>
          <p:cNvSpPr/>
          <p:nvPr userDrawn="1"/>
        </p:nvSpPr>
        <p:spPr>
          <a:xfrm>
            <a:off x="254000" y="262783"/>
            <a:ext cx="11682413" cy="2099417"/>
          </a:xfrm>
          <a:prstGeom prst="rect">
            <a:avLst/>
          </a:prstGeom>
          <a:gradFill flip="none" rotWithShape="1">
            <a:gsLst>
              <a:gs pos="39000">
                <a:srgbClr val="7268FB"/>
              </a:gs>
              <a:gs pos="100000">
                <a:srgbClr val="6378FF"/>
              </a:gs>
              <a:gs pos="0">
                <a:srgbClr val="8158F6"/>
              </a:gs>
            </a:gsLst>
            <a:lin ang="13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marL="0" lvl="0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Click to edit Master text styles</a:t>
            </a:r>
          </a:p>
          <a:p>
            <a:pPr marL="0" lvl="1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Second level</a:t>
            </a:r>
          </a:p>
          <a:p>
            <a:pPr marL="0" lvl="2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Third level</a:t>
            </a:r>
          </a:p>
          <a:p>
            <a:pPr marL="0" lvl="3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Fourth level</a:t>
            </a:r>
          </a:p>
          <a:p>
            <a:pPr marL="0" lvl="4" indent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0659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571678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6530340" y="1562100"/>
            <a:ext cx="4678680" cy="3733800"/>
          </a:xfrm>
          <a:custGeom>
            <a:avLst/>
            <a:gdLst>
              <a:gd name="connsiteX0" fmla="*/ 104136 w 4678680"/>
              <a:gd name="connsiteY0" fmla="*/ 0 h 3733800"/>
              <a:gd name="connsiteX1" fmla="*/ 4574544 w 4678680"/>
              <a:gd name="connsiteY1" fmla="*/ 0 h 3733800"/>
              <a:gd name="connsiteX2" fmla="*/ 4678680 w 4678680"/>
              <a:gd name="connsiteY2" fmla="*/ 104136 h 3733800"/>
              <a:gd name="connsiteX3" fmla="*/ 4678680 w 4678680"/>
              <a:gd name="connsiteY3" fmla="*/ 3629664 h 3733800"/>
              <a:gd name="connsiteX4" fmla="*/ 4574544 w 4678680"/>
              <a:gd name="connsiteY4" fmla="*/ 3733800 h 3733800"/>
              <a:gd name="connsiteX5" fmla="*/ 104136 w 4678680"/>
              <a:gd name="connsiteY5" fmla="*/ 3733800 h 3733800"/>
              <a:gd name="connsiteX6" fmla="*/ 0 w 4678680"/>
              <a:gd name="connsiteY6" fmla="*/ 3629664 h 3733800"/>
              <a:gd name="connsiteX7" fmla="*/ 0 w 4678680"/>
              <a:gd name="connsiteY7" fmla="*/ 104136 h 3733800"/>
              <a:gd name="connsiteX8" fmla="*/ 104136 w 4678680"/>
              <a:gd name="connsiteY8" fmla="*/ 0 h 373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78680" h="3733800">
                <a:moveTo>
                  <a:pt x="104136" y="0"/>
                </a:moveTo>
                <a:lnTo>
                  <a:pt x="4574544" y="0"/>
                </a:lnTo>
                <a:cubicBezTo>
                  <a:pt x="4632057" y="0"/>
                  <a:pt x="4678680" y="46623"/>
                  <a:pt x="4678680" y="104136"/>
                </a:cubicBezTo>
                <a:lnTo>
                  <a:pt x="4678680" y="3629664"/>
                </a:lnTo>
                <a:cubicBezTo>
                  <a:pt x="4678680" y="3687177"/>
                  <a:pt x="4632057" y="3733800"/>
                  <a:pt x="4574544" y="3733800"/>
                </a:cubicBezTo>
                <a:lnTo>
                  <a:pt x="104136" y="3733800"/>
                </a:lnTo>
                <a:cubicBezTo>
                  <a:pt x="46624" y="3733800"/>
                  <a:pt x="0" y="3687177"/>
                  <a:pt x="0" y="3629664"/>
                </a:cubicBezTo>
                <a:lnTo>
                  <a:pt x="0" y="104136"/>
                </a:lnTo>
                <a:cubicBezTo>
                  <a:pt x="0" y="46623"/>
                  <a:pt x="46624" y="0"/>
                  <a:pt x="1041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47881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3036661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922390" y="1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061606" y="1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3"/>
          </p:nvPr>
        </p:nvSpPr>
        <p:spPr>
          <a:xfrm>
            <a:off x="5922390" y="3514166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图片占位符 7"/>
          <p:cNvSpPr>
            <a:spLocks noGrp="1"/>
          </p:cNvSpPr>
          <p:nvPr>
            <p:ph type="pic" sz="quarter" idx="14"/>
          </p:nvPr>
        </p:nvSpPr>
        <p:spPr>
          <a:xfrm>
            <a:off x="9061606" y="3514166"/>
            <a:ext cx="2976284" cy="3343836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291433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737675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143836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604867" y="1"/>
            <a:ext cx="720080" cy="127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33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322256224"/>
      </p:ext>
    </p:extLst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299196"/>
      </p:ext>
    </p:extLst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5949249"/>
      </p:ext>
    </p:extLst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651252"/>
      </p:ext>
    </p:extLst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90938"/>
      </p:ext>
    </p:extLst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153134"/>
      </p:ext>
    </p:extLst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475941" y="812865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73799" y="3604293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071658" y="812865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678085" y="3604293"/>
            <a:ext cx="2442259" cy="2440843"/>
          </a:xfrm>
          <a:custGeom>
            <a:avLst/>
            <a:gdLst>
              <a:gd name="connsiteX0" fmla="*/ 129023 w 2442259"/>
              <a:gd name="connsiteY0" fmla="*/ 0 h 2440843"/>
              <a:gd name="connsiteX1" fmla="*/ 2313236 w 2442259"/>
              <a:gd name="connsiteY1" fmla="*/ 0 h 2440843"/>
              <a:gd name="connsiteX2" fmla="*/ 2442259 w 2442259"/>
              <a:gd name="connsiteY2" fmla="*/ 129023 h 2440843"/>
              <a:gd name="connsiteX3" fmla="*/ 2442259 w 2442259"/>
              <a:gd name="connsiteY3" fmla="*/ 2311820 h 2440843"/>
              <a:gd name="connsiteX4" fmla="*/ 2313236 w 2442259"/>
              <a:gd name="connsiteY4" fmla="*/ 2440843 h 2440843"/>
              <a:gd name="connsiteX5" fmla="*/ 129023 w 2442259"/>
              <a:gd name="connsiteY5" fmla="*/ 2440843 h 2440843"/>
              <a:gd name="connsiteX6" fmla="*/ 0 w 2442259"/>
              <a:gd name="connsiteY6" fmla="*/ 2311820 h 2440843"/>
              <a:gd name="connsiteX7" fmla="*/ 0 w 2442259"/>
              <a:gd name="connsiteY7" fmla="*/ 129023 h 2440843"/>
              <a:gd name="connsiteX8" fmla="*/ 129023 w 2442259"/>
              <a:gd name="connsiteY8" fmla="*/ 0 h 2440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42259" h="2440843">
                <a:moveTo>
                  <a:pt x="129023" y="0"/>
                </a:moveTo>
                <a:lnTo>
                  <a:pt x="2313236" y="0"/>
                </a:lnTo>
                <a:cubicBezTo>
                  <a:pt x="2384493" y="0"/>
                  <a:pt x="2442259" y="57766"/>
                  <a:pt x="2442259" y="129023"/>
                </a:cubicBezTo>
                <a:lnTo>
                  <a:pt x="2442259" y="2311820"/>
                </a:lnTo>
                <a:cubicBezTo>
                  <a:pt x="2442259" y="2383077"/>
                  <a:pt x="2384493" y="2440843"/>
                  <a:pt x="2313236" y="2440843"/>
                </a:cubicBezTo>
                <a:lnTo>
                  <a:pt x="129023" y="2440843"/>
                </a:lnTo>
                <a:cubicBezTo>
                  <a:pt x="57766" y="2440843"/>
                  <a:pt x="0" y="2383077"/>
                  <a:pt x="0" y="2311820"/>
                </a:cubicBezTo>
                <a:lnTo>
                  <a:pt x="0" y="129023"/>
                </a:lnTo>
                <a:cubicBezTo>
                  <a:pt x="0" y="57766"/>
                  <a:pt x="57766" y="0"/>
                  <a:pt x="12902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766778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38B82-0DA1-4110-8C3A-278497DC3EFF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340112"/>
      </p:ext>
    </p:extLst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717241" y="270934"/>
            <a:ext cx="2493963" cy="367964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6717241" y="4202489"/>
            <a:ext cx="2493963" cy="2463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9336264" y="270933"/>
            <a:ext cx="2493963" cy="2463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7"/>
          <p:cNvSpPr>
            <a:spLocks noGrp="1"/>
          </p:cNvSpPr>
          <p:nvPr>
            <p:ph type="pic" sz="quarter" idx="13"/>
          </p:nvPr>
        </p:nvSpPr>
        <p:spPr>
          <a:xfrm>
            <a:off x="9336264" y="2986441"/>
            <a:ext cx="2493963" cy="3679649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273060"/>
      </p:ext>
    </p:extLst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7"/>
          <p:cNvSpPr>
            <a:spLocks noGrp="1"/>
          </p:cNvSpPr>
          <p:nvPr>
            <p:ph type="pic" sz="quarter" idx="11"/>
          </p:nvPr>
        </p:nvSpPr>
        <p:spPr>
          <a:xfrm>
            <a:off x="508352" y="39767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" name="图片占位符 7"/>
          <p:cNvSpPr>
            <a:spLocks noGrp="1"/>
          </p:cNvSpPr>
          <p:nvPr>
            <p:ph type="pic" sz="quarter" idx="12"/>
          </p:nvPr>
        </p:nvSpPr>
        <p:spPr>
          <a:xfrm>
            <a:off x="508352" y="17159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图片占位符 7"/>
          <p:cNvSpPr>
            <a:spLocks noGrp="1"/>
          </p:cNvSpPr>
          <p:nvPr>
            <p:ph type="pic" sz="quarter" idx="13"/>
          </p:nvPr>
        </p:nvSpPr>
        <p:spPr>
          <a:xfrm>
            <a:off x="3893577" y="39767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图片占位符 7"/>
          <p:cNvSpPr>
            <a:spLocks noGrp="1"/>
          </p:cNvSpPr>
          <p:nvPr>
            <p:ph type="pic" sz="quarter" idx="14"/>
          </p:nvPr>
        </p:nvSpPr>
        <p:spPr>
          <a:xfrm>
            <a:off x="3893577" y="1715911"/>
            <a:ext cx="3120067" cy="206848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996600"/>
      </p:ext>
    </p:extLst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-15874" y="0"/>
            <a:ext cx="12247563" cy="3625850"/>
          </a:xfrm>
          <a:custGeom>
            <a:avLst/>
            <a:gdLst>
              <a:gd name="connsiteX0" fmla="*/ 0 w 12247563"/>
              <a:gd name="connsiteY0" fmla="*/ 0 h 3625850"/>
              <a:gd name="connsiteX1" fmla="*/ 12247563 w 12247563"/>
              <a:gd name="connsiteY1" fmla="*/ 0 h 3625850"/>
              <a:gd name="connsiteX2" fmla="*/ 12247563 w 12247563"/>
              <a:gd name="connsiteY2" fmla="*/ 3625850 h 3625850"/>
              <a:gd name="connsiteX3" fmla="*/ 0 w 12247563"/>
              <a:gd name="connsiteY3" fmla="*/ 3625850 h 362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7563" h="3625850">
                <a:moveTo>
                  <a:pt x="0" y="0"/>
                </a:moveTo>
                <a:lnTo>
                  <a:pt x="12247563" y="0"/>
                </a:lnTo>
                <a:lnTo>
                  <a:pt x="12247563" y="3625850"/>
                </a:lnTo>
                <a:lnTo>
                  <a:pt x="0" y="36258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41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487474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848751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1261979" y="1991362"/>
            <a:ext cx="2442502" cy="2442502"/>
          </a:xfrm>
          <a:custGeom>
            <a:avLst/>
            <a:gdLst>
              <a:gd name="connsiteX0" fmla="*/ 1221251 w 2442502"/>
              <a:gd name="connsiteY0" fmla="*/ 0 h 2442502"/>
              <a:gd name="connsiteX1" fmla="*/ 2442502 w 2442502"/>
              <a:gd name="connsiteY1" fmla="*/ 1221251 h 2442502"/>
              <a:gd name="connsiteX2" fmla="*/ 1221251 w 2442502"/>
              <a:gd name="connsiteY2" fmla="*/ 2442502 h 2442502"/>
              <a:gd name="connsiteX3" fmla="*/ 0 w 2442502"/>
              <a:gd name="connsiteY3" fmla="*/ 1221251 h 2442502"/>
              <a:gd name="connsiteX4" fmla="*/ 1221251 w 2442502"/>
              <a:gd name="connsiteY4" fmla="*/ 0 h 2442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42502" h="2442502">
                <a:moveTo>
                  <a:pt x="1221251" y="0"/>
                </a:moveTo>
                <a:cubicBezTo>
                  <a:pt x="1895729" y="0"/>
                  <a:pt x="2442502" y="546773"/>
                  <a:pt x="2442502" y="1221251"/>
                </a:cubicBezTo>
                <a:cubicBezTo>
                  <a:pt x="2442502" y="1895729"/>
                  <a:pt x="1895729" y="2442502"/>
                  <a:pt x="1221251" y="2442502"/>
                </a:cubicBezTo>
                <a:cubicBezTo>
                  <a:pt x="546773" y="2442502"/>
                  <a:pt x="0" y="1895729"/>
                  <a:pt x="0" y="1221251"/>
                </a:cubicBezTo>
                <a:cubicBezTo>
                  <a:pt x="0" y="546773"/>
                  <a:pt x="546773" y="0"/>
                  <a:pt x="122125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latin typeface="汉仪旗黑-50S" panose="00020600040101010101" pitchFamily="18" charset="-122"/>
                <a:ea typeface="汉仪旗黑-50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703218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5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0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8583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957" r:id="rId4"/>
    <p:sldLayoutId id="2147483958" r:id="rId5"/>
    <p:sldLayoutId id="2147483959" r:id="rId6"/>
    <p:sldLayoutId id="2147483960" r:id="rId7"/>
    <p:sldLayoutId id="2147483961" r:id="rId8"/>
    <p:sldLayoutId id="2147483962" r:id="rId9"/>
    <p:sldLayoutId id="2147483963" r:id="rId10"/>
    <p:sldLayoutId id="2147483964" r:id="rId11"/>
    <p:sldLayoutId id="2147483965" r:id="rId12"/>
    <p:sldLayoutId id="2147483966" r:id="rId13"/>
    <p:sldLayoutId id="2147483967" r:id="rId14"/>
    <p:sldLayoutId id="2147483968" r:id="rId15"/>
    <p:sldLayoutId id="2147483969" r:id="rId16"/>
    <p:sldLayoutId id="2147483684" r:id="rId17"/>
    <p:sldLayoutId id="2147483685" r:id="rId18"/>
    <p:sldLayoutId id="2147483686" r:id="rId19"/>
    <p:sldLayoutId id="2147483687" r:id="rId20"/>
    <p:sldLayoutId id="2147483856" r:id="rId21"/>
    <p:sldLayoutId id="2147483858" r:id="rId22"/>
    <p:sldLayoutId id="2147483860" r:id="rId23"/>
    <p:sldLayoutId id="2147483861" r:id="rId24"/>
    <p:sldLayoutId id="2147483862" r:id="rId25"/>
    <p:sldLayoutId id="2147483863" r:id="rId26"/>
    <p:sldLayoutId id="2147483864" r:id="rId27"/>
    <p:sldLayoutId id="2147483660" r:id="rId2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BDAFFC-9BA2-45EE-384F-C2CEA2363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ru-RU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D0DEE7-16D6-84C7-4FAA-31D515AAB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ru-RU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2289E7-E574-8C37-C4FB-0E177B8683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9AC282-0EFF-49F1-A9F7-363E7B120A63}" type="datetimeFigureOut">
              <a:rPr lang="ru-RU" smtClean="0"/>
              <a:t>06.12.2023</a:t>
            </a:fld>
            <a:endParaRPr lang="ru-RU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98BAB7-4D2F-FE08-3471-2F058A8C1E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C628F5-504A-9D9E-FA81-DD53760D8F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A6C694-4682-401F-98B0-9A7837D117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8214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19" r:id="rId14"/>
    <p:sldLayoutId id="214748416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ED4E3BC-4120-347B-4A15-C16AC4C0E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3A8A336-8632-9303-55BF-964A3F3CA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B1CE13-7FA8-043F-AEE6-97D5E83327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3926D2-1D43-4298-B863-6D743AF8FB4E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8845B-2305-5CC7-FAFA-38C93E1BA0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F11D6D-D853-691B-B6D3-E04F81942F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57F5AC-E5AC-4621-8890-2C1407D004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01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1" r:id="rId1"/>
    <p:sldLayoutId id="2147484023" r:id="rId2"/>
    <p:sldLayoutId id="2147484024" r:id="rId3"/>
    <p:sldLayoutId id="2147484025" r:id="rId4"/>
    <p:sldLayoutId id="2147484026" r:id="rId5"/>
    <p:sldLayoutId id="2147484027" r:id="rId6"/>
    <p:sldLayoutId id="2147484028" r:id="rId7"/>
    <p:sldLayoutId id="2147484029" r:id="rId8"/>
    <p:sldLayoutId id="2147484030" r:id="rId9"/>
    <p:sldLayoutId id="2147484031" r:id="rId10"/>
    <p:sldLayoutId id="2147484032" r:id="rId11"/>
    <p:sldLayoutId id="2147484033" r:id="rId12"/>
    <p:sldLayoutId id="2147484034" r:id="rId13"/>
    <p:sldLayoutId id="2147484036" r:id="rId14"/>
    <p:sldLayoutId id="214748403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38B82-0DA1-4110-8C3A-278497DC3EFF}" type="datetimeFigureOut">
              <a:rPr lang="zh-CN" altLang="en-US" smtClean="0"/>
              <a:t>2023/12/6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25A0E-262A-4643-AAEC-57EC434E31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39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9" r:id="rId1"/>
    <p:sldLayoutId id="2147484040" r:id="rId2"/>
    <p:sldLayoutId id="2147484042" r:id="rId3"/>
    <p:sldLayoutId id="2147484043" r:id="rId4"/>
    <p:sldLayoutId id="2147484044" r:id="rId5"/>
    <p:sldLayoutId id="2147484149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  <p:sldLayoutId id="2147484158" r:id="rId13"/>
    <p:sldLayoutId id="2147484159" r:id="rId14"/>
  </p:sldLayoutIdLst>
  <p:hf sldNum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49.jpeg"/><Relationship Id="rId5" Type="http://schemas.openxmlformats.org/officeDocument/2006/relationships/image" Target="../media/image48.png"/><Relationship Id="rId4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4.svg"/><Relationship Id="rId5" Type="http://schemas.openxmlformats.org/officeDocument/2006/relationships/image" Target="../media/image53.png"/><Relationship Id="rId4" Type="http://schemas.openxmlformats.org/officeDocument/2006/relationships/image" Target="../media/image52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58.png"/><Relationship Id="rId11" Type="http://schemas.openxmlformats.org/officeDocument/2006/relationships/hyperlink" Target="https://netflixtechblog.com/netflix-at-spark-ai-summit-2018-5304749ed7fa" TargetMode="External"/><Relationship Id="rId5" Type="http://schemas.openxmlformats.org/officeDocument/2006/relationships/image" Target="../media/image57.png"/><Relationship Id="rId10" Type="http://schemas.openxmlformats.org/officeDocument/2006/relationships/hyperlink" Target="https://www.databricks.com/blog/2014/08/14/mining-graph-data-with-spark-at-alibaba-taobao.html" TargetMode="External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3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1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13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72.png"/><Relationship Id="rId4" Type="http://schemas.openxmlformats.org/officeDocument/2006/relationships/image" Target="../media/image1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6.xml"/><Relationship Id="rId4" Type="http://schemas.openxmlformats.org/officeDocument/2006/relationships/image" Target="../media/image6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67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8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0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hyperlink" Target="https://spark.apache.org/" TargetMode="External"/><Relationship Id="rId4" Type="http://schemas.openxmlformats.org/officeDocument/2006/relationships/image" Target="../media/image6.png"/><Relationship Id="rId9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sv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4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39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Relationship Id="rId9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图形"/>
          <p:cNvSpPr txBox="1"/>
          <p:nvPr/>
        </p:nvSpPr>
        <p:spPr>
          <a:xfrm>
            <a:off x="1435645" y="3181222"/>
            <a:ext cx="9011122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tx1">
                    <a:lumMod val="65000"/>
                    <a:lumOff val="35000"/>
                  </a:schemeClr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  <a:sym typeface="+mn-lt"/>
              </a:rPr>
              <a:t>What is </a:t>
            </a:r>
            <a:r>
              <a:rPr lang="en-US" altLang="zh-CN" sz="6000" dirty="0">
                <a:solidFill>
                  <a:srgbClr val="414042"/>
                </a:solidFill>
                <a:latin typeface="Aharoni" panose="02010803020104030203" pitchFamily="2" charset="-79"/>
                <a:ea typeface="ADLaM Display" panose="02010000000000000000" pitchFamily="2" charset="0"/>
                <a:cs typeface="Aharoni" panose="02010803020104030203" pitchFamily="2" charset="-79"/>
                <a:sym typeface="+mn-lt"/>
              </a:rPr>
              <a:t>Apache             </a:t>
            </a:r>
            <a:r>
              <a:rPr lang="en-US" altLang="zh-CN" sz="6000" dirty="0">
                <a:solidFill>
                  <a:srgbClr val="414042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  <a:sym typeface="+mn-lt"/>
              </a:rPr>
              <a:t>?</a:t>
            </a:r>
            <a:endParaRPr lang="zh-CN" altLang="en-US" sz="6000" dirty="0">
              <a:solidFill>
                <a:srgbClr val="414042"/>
              </a:solidFill>
              <a:latin typeface="ADLaM Display" panose="02010000000000000000" pitchFamily="2" charset="0"/>
              <a:cs typeface="ADLaM Display" panose="02010000000000000000" pitchFamily="2" charset="0"/>
              <a:sym typeface="+mn-lt"/>
            </a:endParaRPr>
          </a:p>
        </p:txBody>
      </p:sp>
      <p:sp>
        <p:nvSpPr>
          <p:cNvPr id="1511" name="矩形 1510"/>
          <p:cNvSpPr/>
          <p:nvPr/>
        </p:nvSpPr>
        <p:spPr>
          <a:xfrm>
            <a:off x="2809175" y="1061637"/>
            <a:ext cx="62640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Системы анализа больших данных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 </a:t>
            </a:r>
          </a:p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(</a:t>
            </a:r>
            <a:r>
              <a:rPr lang="ru-RU" sz="2000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</a:rPr>
              <a:t>САБД)</a:t>
            </a:r>
          </a:p>
        </p:txBody>
      </p:sp>
      <p:sp>
        <p:nvSpPr>
          <p:cNvPr id="1514" name="矩形 1513"/>
          <p:cNvSpPr/>
          <p:nvPr/>
        </p:nvSpPr>
        <p:spPr>
          <a:xfrm>
            <a:off x="1576352" y="162754"/>
            <a:ext cx="872970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  <a:t>Санкт-Петербургский политехнический университет Петра Великого</a:t>
            </a:r>
            <a:b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</a:b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  <a:t>Институт компьютерных наук и технологий</a:t>
            </a:r>
            <a:b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</a:br>
            <a:r>
              <a:rPr lang="ru-RU" dirty="0">
                <a:solidFill>
                  <a:schemeClr val="bg1">
                    <a:lumMod val="65000"/>
                  </a:schemeClr>
                </a:solidFill>
                <a:latin typeface="Aptos SemiBold" panose="020B0004020202020204" pitchFamily="34" charset="0"/>
                <a:ea typeface="Source Sans Pro Black" panose="020B0803030403020204" pitchFamily="34" charset="0"/>
                <a:cs typeface="ADLaM Display" panose="02010000000000000000" pitchFamily="2" charset="0"/>
              </a:rPr>
              <a:t>Высшая школа программной инженерии</a:t>
            </a:r>
          </a:p>
        </p:txBody>
      </p:sp>
      <p:sp>
        <p:nvSpPr>
          <p:cNvPr id="1516" name="矩形: 圆角 1515"/>
          <p:cNvSpPr/>
          <p:nvPr/>
        </p:nvSpPr>
        <p:spPr>
          <a:xfrm>
            <a:off x="5314770" y="4897227"/>
            <a:ext cx="1562460" cy="522456"/>
          </a:xfrm>
          <a:prstGeom prst="roundRect">
            <a:avLst>
              <a:gd name="adj" fmla="val 50000"/>
            </a:avLst>
          </a:pr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17" name="文本框 1516"/>
          <p:cNvSpPr txBox="1"/>
          <p:nvPr/>
        </p:nvSpPr>
        <p:spPr>
          <a:xfrm>
            <a:off x="3696101" y="4435562"/>
            <a:ext cx="483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z="2400" dirty="0">
                <a:solidFill>
                  <a:schemeClr val="bg2">
                    <a:lumMod val="25000"/>
                  </a:schemeClr>
                </a:solidFill>
                <a:latin typeface="Aptos ExtraBold" panose="020F0502020204030204" pitchFamily="34" charset="0"/>
                <a:cs typeface="+mn-ea"/>
                <a:sym typeface="+mn-lt"/>
              </a:rPr>
              <a:t>Ли Ицзя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Aptos ExtraBold" panose="020F0502020204030204" pitchFamily="34" charset="0"/>
                <a:cs typeface="+mn-ea"/>
                <a:sym typeface="+mn-lt"/>
              </a:rPr>
              <a:t>, 5140904/30202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Aptos ExtraBold" panose="020F0502020204030204" pitchFamily="34" charset="0"/>
              <a:cs typeface="+mn-ea"/>
              <a:sym typeface="+mn-lt"/>
            </a:endParaRPr>
          </a:p>
        </p:txBody>
      </p:sp>
      <p:sp>
        <p:nvSpPr>
          <p:cNvPr id="1518" name="文本框 1517"/>
          <p:cNvSpPr txBox="1"/>
          <p:nvPr/>
        </p:nvSpPr>
        <p:spPr>
          <a:xfrm>
            <a:off x="5095897" y="5009398"/>
            <a:ext cx="20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r>
              <a:rPr lang="ru-RU" altLang="zh-CN" dirty="0">
                <a:solidFill>
                  <a:schemeClr val="bg1"/>
                </a:solidFill>
                <a:cs typeface="+mn-ea"/>
                <a:sym typeface="+mn-lt"/>
              </a:rPr>
              <a:t>.12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.2023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73FEB945-E7FF-FD52-1A0D-D96F12D82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13" y="2809157"/>
            <a:ext cx="2608930" cy="138772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91298EEC-A8CA-89FF-834E-5D75012EB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79" y="2183659"/>
            <a:ext cx="8821381" cy="3686689"/>
          </a:xfrm>
          <a:prstGeom prst="rect">
            <a:avLst/>
          </a:prstGeom>
        </p:spPr>
      </p:pic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Architecture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8D7002-AC04-94F7-1F0A-21EE3012BDE6}"/>
              </a:ext>
            </a:extLst>
          </p:cNvPr>
          <p:cNvSpPr txBox="1"/>
          <p:nvPr/>
        </p:nvSpPr>
        <p:spPr>
          <a:xfrm>
            <a:off x="1079672" y="1349562"/>
            <a:ext cx="10011881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Apache Spark uses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master-slave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architecture that consists of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driver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, that runs on a master node, and multiple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executors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which run across the worker nodes in the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clester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9F7552-3298-DD9B-C75F-342184689702}"/>
              </a:ext>
            </a:extLst>
          </p:cNvPr>
          <p:cNvSpPr txBox="1"/>
          <p:nvPr/>
        </p:nvSpPr>
        <p:spPr>
          <a:xfrm>
            <a:off x="801384" y="5154212"/>
            <a:ext cx="305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Master Node has a </a:t>
            </a:r>
            <a:r>
              <a:rPr lang="en-US" sz="1200" dirty="0">
                <a:solidFill>
                  <a:srgbClr val="C00000"/>
                </a:solidFill>
              </a:rPr>
              <a:t>Driver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Driver convert user code into </a:t>
            </a:r>
            <a:r>
              <a:rPr lang="en-US" altLang="zh-CN" sz="1200" dirty="0">
                <a:solidFill>
                  <a:srgbClr val="C00000"/>
                </a:solidFill>
              </a:rPr>
              <a:t>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Scheduling tasks</a:t>
            </a:r>
            <a:r>
              <a:rPr lang="en-US" sz="1200" dirty="0"/>
              <a:t> among executors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Track</a:t>
            </a:r>
            <a:r>
              <a:rPr lang="en-US" sz="1200" dirty="0"/>
              <a:t> executor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Display</a:t>
            </a:r>
            <a:r>
              <a:rPr lang="en-US" sz="1200" dirty="0"/>
              <a:t> task execution </a:t>
            </a:r>
            <a:r>
              <a:rPr lang="en-US" sz="1200" dirty="0">
                <a:solidFill>
                  <a:srgbClr val="C00000"/>
                </a:solidFill>
              </a:rPr>
              <a:t>status</a:t>
            </a:r>
            <a:r>
              <a:rPr lang="en-US" sz="1200" dirty="0"/>
              <a:t> through UI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460201-2886-1D5D-036E-5A3B2636C97A}"/>
              </a:ext>
            </a:extLst>
          </p:cNvPr>
          <p:cNvSpPr txBox="1"/>
          <p:nvPr/>
        </p:nvSpPr>
        <p:spPr>
          <a:xfrm>
            <a:off x="4495899" y="5336193"/>
            <a:ext cx="2677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Resource scheduling </a:t>
            </a:r>
            <a:r>
              <a:rPr lang="en-US" sz="1200" dirty="0"/>
              <a:t>based on executor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Accept driver registration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Notify</a:t>
            </a:r>
            <a:r>
              <a:rPr lang="en-US" sz="1200" dirty="0"/>
              <a:t> the executor of the response to register with the driver node</a:t>
            </a:r>
            <a:endParaRPr lang="ru-RU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988CCE-476B-76EA-35DB-A7CA7954A33B}"/>
              </a:ext>
            </a:extLst>
          </p:cNvPr>
          <p:cNvSpPr txBox="1"/>
          <p:nvPr/>
        </p:nvSpPr>
        <p:spPr>
          <a:xfrm>
            <a:off x="7510409" y="5936358"/>
            <a:ext cx="32329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Worker node has many processes, where </a:t>
            </a:r>
            <a:r>
              <a:rPr lang="en-US" altLang="zh-CN" sz="1200" dirty="0">
                <a:solidFill>
                  <a:srgbClr val="C00000"/>
                </a:solidFill>
              </a:rPr>
              <a:t>perform the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Tasks are </a:t>
            </a:r>
            <a:r>
              <a:rPr lang="en-US" altLang="zh-CN" sz="1200" dirty="0">
                <a:solidFill>
                  <a:srgbClr val="C00000"/>
                </a:solidFill>
              </a:rPr>
              <a:t>independent</a:t>
            </a:r>
            <a:r>
              <a:rPr lang="en-US" altLang="zh-CN" sz="1200" dirty="0"/>
              <a:t> to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</a:rPr>
              <a:t>RDD</a:t>
            </a:r>
            <a:r>
              <a:rPr lang="en-US" altLang="zh-CN" sz="1200" dirty="0"/>
              <a:t> stored in the </a:t>
            </a:r>
            <a:r>
              <a:rPr lang="en-US" altLang="zh-CN" sz="1200" dirty="0">
                <a:solidFill>
                  <a:srgbClr val="C00000"/>
                </a:solidFill>
              </a:rPr>
              <a:t>cache</a:t>
            </a:r>
            <a:r>
              <a:rPr lang="en-US" altLang="zh-CN" sz="1200" dirty="0"/>
              <a:t> as required</a:t>
            </a:r>
          </a:p>
        </p:txBody>
      </p:sp>
    </p:spTree>
    <p:extLst>
      <p:ext uri="{BB962C8B-B14F-4D97-AF65-F5344CB8AC3E}">
        <p14:creationId xmlns:p14="http://schemas.microsoft.com/office/powerpoint/2010/main" val="314971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Cluster Managers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5957997-BAFC-9518-673A-1148F1107BE3}"/>
              </a:ext>
            </a:extLst>
          </p:cNvPr>
          <p:cNvSpPr/>
          <p:nvPr/>
        </p:nvSpPr>
        <p:spPr>
          <a:xfrm rot="16200000">
            <a:off x="606758" y="3431362"/>
            <a:ext cx="3151920" cy="201065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7603D7B-42BC-4EAF-A34D-8494983FA23E}"/>
              </a:ext>
            </a:extLst>
          </p:cNvPr>
          <p:cNvSpPr/>
          <p:nvPr/>
        </p:nvSpPr>
        <p:spPr>
          <a:xfrm rot="16200000">
            <a:off x="5831542" y="3409839"/>
            <a:ext cx="3151920" cy="2010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E72DC9-FF2C-EBF4-2892-DEB8F5E4667A}"/>
              </a:ext>
            </a:extLst>
          </p:cNvPr>
          <p:cNvSpPr/>
          <p:nvPr/>
        </p:nvSpPr>
        <p:spPr>
          <a:xfrm rot="16200000">
            <a:off x="8443934" y="3409201"/>
            <a:ext cx="3151921" cy="20106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248547-8358-5488-9B4F-3B0E04853B20}"/>
              </a:ext>
            </a:extLst>
          </p:cNvPr>
          <p:cNvSpPr/>
          <p:nvPr/>
        </p:nvSpPr>
        <p:spPr>
          <a:xfrm rot="16200000">
            <a:off x="3219149" y="3430725"/>
            <a:ext cx="3151922" cy="20106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27F42EA-37D7-5C6A-98C3-694F455D74FF}"/>
              </a:ext>
            </a:extLst>
          </p:cNvPr>
          <p:cNvSpPr/>
          <p:nvPr/>
        </p:nvSpPr>
        <p:spPr>
          <a:xfrm>
            <a:off x="919701" y="2597572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1</a:t>
            </a:r>
            <a:endParaRPr lang="zh-CN" altLang="en-US" sz="2180" dirty="0">
              <a:cs typeface="+mn-ea"/>
              <a:sym typeface="+mn-lt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886912A-8554-C819-17FC-E549221C3DD2}"/>
              </a:ext>
            </a:extLst>
          </p:cNvPr>
          <p:cNvSpPr/>
          <p:nvPr/>
        </p:nvSpPr>
        <p:spPr>
          <a:xfrm>
            <a:off x="3518136" y="2597572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2</a:t>
            </a:r>
            <a:endParaRPr lang="zh-CN" altLang="en-US" sz="2180" dirty="0">
              <a:cs typeface="+mn-ea"/>
              <a:sym typeface="+mn-lt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200049B-E2EC-9B79-85D5-B487C62801F7}"/>
              </a:ext>
            </a:extLst>
          </p:cNvPr>
          <p:cNvSpPr/>
          <p:nvPr/>
        </p:nvSpPr>
        <p:spPr>
          <a:xfrm>
            <a:off x="6104482" y="2598265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3</a:t>
            </a:r>
            <a:endParaRPr lang="zh-CN" altLang="en-US" sz="2180" dirty="0">
              <a:cs typeface="+mn-ea"/>
              <a:sym typeface="+mn-lt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41263B2E-52CF-5930-B603-D486E13C717A}"/>
              </a:ext>
            </a:extLst>
          </p:cNvPr>
          <p:cNvSpPr/>
          <p:nvPr/>
        </p:nvSpPr>
        <p:spPr>
          <a:xfrm>
            <a:off x="8815704" y="2597572"/>
            <a:ext cx="649409" cy="649409"/>
          </a:xfrm>
          <a:prstGeom prst="ellipse">
            <a:avLst/>
          </a:prstGeom>
          <a:solidFill>
            <a:srgbClr val="DC9D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10642" tIns="55321" rIns="110642" bIns="55321" rtlCol="0" anchor="ctr"/>
          <a:lstStyle/>
          <a:p>
            <a:pPr algn="ctr"/>
            <a:r>
              <a:rPr lang="en-US" altLang="zh-CN" sz="2180" dirty="0">
                <a:cs typeface="+mn-ea"/>
                <a:sym typeface="+mn-lt"/>
              </a:rPr>
              <a:t>4</a:t>
            </a:r>
            <a:endParaRPr lang="zh-CN" altLang="en-US" sz="2180" dirty="0">
              <a:cs typeface="+mn-ea"/>
              <a:sym typeface="+mn-lt"/>
            </a:endParaRPr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ED15FDEF-9B85-7EA8-3B28-217AE5BE7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6669" y="1364763"/>
            <a:ext cx="1862530" cy="9312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A43FBA0-E931-D808-18AC-14635A2D66A9}"/>
              </a:ext>
            </a:extLst>
          </p:cNvPr>
          <p:cNvSpPr txBox="1"/>
          <p:nvPr/>
        </p:nvSpPr>
        <p:spPr>
          <a:xfrm>
            <a:off x="1054844" y="2252918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Standalone mode</a:t>
            </a:r>
            <a:endParaRPr lang="ru-RU" dirty="0"/>
          </a:p>
        </p:txBody>
      </p:sp>
      <p:pic>
        <p:nvPicPr>
          <p:cNvPr id="4098" name="Picture 2" descr="Apache mesos logo - Social media &amp; Logos Icons">
            <a:extLst>
              <a:ext uri="{FF2B5EF4-FFF2-40B4-BE49-F238E27FC236}">
                <a16:creationId xmlns:a16="http://schemas.microsoft.com/office/drawing/2014/main" id="{85361466-19BB-9A5B-1108-59E5D3AE6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840" y="1501268"/>
            <a:ext cx="1862532" cy="93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YARN Hadoop | Yarn, Novelty sign, Big data">
            <a:extLst>
              <a:ext uri="{FF2B5EF4-FFF2-40B4-BE49-F238E27FC236}">
                <a16:creationId xmlns:a16="http://schemas.microsoft.com/office/drawing/2014/main" id="{DE0AD138-3D75-7A7F-A578-F5DC822C5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013" y="1360627"/>
            <a:ext cx="2010652" cy="1140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Kubernetes Logo and symbol, meaning, history, PNG, brand">
            <a:extLst>
              <a:ext uri="{FF2B5EF4-FFF2-40B4-BE49-F238E27FC236}">
                <a16:creationId xmlns:a16="http://schemas.microsoft.com/office/drawing/2014/main" id="{33F53E67-C810-2597-F9B8-CA01534FC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6504" y="1370573"/>
            <a:ext cx="2010652" cy="113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3030C7F-99F8-6236-2410-66ACA3C20596}"/>
              </a:ext>
            </a:extLst>
          </p:cNvPr>
          <p:cNvSpPr txBox="1"/>
          <p:nvPr/>
        </p:nvSpPr>
        <p:spPr>
          <a:xfrm>
            <a:off x="1326669" y="3632450"/>
            <a:ext cx="1657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By default</a:t>
            </a:r>
            <a:r>
              <a:rPr lang="en-US" sz="1400" dirty="0"/>
              <a:t>, applications submitted to the cluster will run in </a:t>
            </a:r>
            <a:r>
              <a:rPr lang="en-US" sz="1400" dirty="0">
                <a:solidFill>
                  <a:srgbClr val="C00000"/>
                </a:solidFill>
              </a:rPr>
              <a:t>FIFO order</a:t>
            </a:r>
            <a:r>
              <a:rPr lang="en-US" sz="1400" dirty="0"/>
              <a:t>, and each application will try to use all available nodes.</a:t>
            </a:r>
            <a:endParaRPr lang="ru-RU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8DF0484-8628-0742-911A-F6F2EFADAC1B}"/>
              </a:ext>
            </a:extLst>
          </p:cNvPr>
          <p:cNvSpPr txBox="1"/>
          <p:nvPr/>
        </p:nvSpPr>
        <p:spPr>
          <a:xfrm>
            <a:off x="3966194" y="3632450"/>
            <a:ext cx="1657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rgbClr val="C00000"/>
                </a:solidFill>
              </a:rPr>
              <a:t>Apache Mesos </a:t>
            </a:r>
            <a:r>
              <a:rPr lang="en-US" altLang="zh-CN" sz="1400" dirty="0"/>
              <a:t>is an open-source project to manage computer clusters, and can also run Hadoop applications</a:t>
            </a:r>
            <a:endParaRPr lang="ru-RU" sz="1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06AF879-6945-ED2A-4D49-42735B5FCFBA}"/>
              </a:ext>
            </a:extLst>
          </p:cNvPr>
          <p:cNvSpPr txBox="1"/>
          <p:nvPr/>
        </p:nvSpPr>
        <p:spPr>
          <a:xfrm>
            <a:off x="6567975" y="3632450"/>
            <a:ext cx="165783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Apache YARN </a:t>
            </a:r>
            <a:r>
              <a:rPr lang="en-US" sz="1400" dirty="0"/>
              <a:t>is the cluster resource manager of Hadoop 2.</a:t>
            </a:r>
          </a:p>
          <a:p>
            <a:pPr algn="ctr"/>
            <a:r>
              <a:rPr lang="en-US" sz="1400" dirty="0"/>
              <a:t>Spark can be run on YARN</a:t>
            </a:r>
            <a:endParaRPr lang="ru-RU" sz="14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1C777E5-83A3-A1BD-6D9E-3649A83A40F1}"/>
              </a:ext>
            </a:extLst>
          </p:cNvPr>
          <p:cNvSpPr txBox="1"/>
          <p:nvPr/>
        </p:nvSpPr>
        <p:spPr>
          <a:xfrm>
            <a:off x="9207500" y="3632450"/>
            <a:ext cx="16578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00000"/>
                </a:solidFill>
              </a:rPr>
              <a:t>Kubernetes</a:t>
            </a:r>
            <a:r>
              <a:rPr lang="en-US" sz="1400" dirty="0"/>
              <a:t> is an open-source system for automating deployment, scaling, and management of containerized applications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840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7" y="1370171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600" dirty="0">
                <a:solidFill>
                  <a:srgbClr val="FFFFFF"/>
                </a:solidFill>
                <a:latin typeface="+mj-lt"/>
                <a:cs typeface="+mj-cs"/>
              </a:rPr>
              <a:t>Applications of Spark</a:t>
            </a:r>
            <a:endParaRPr lang="en-US" altLang="zh-CN" sz="5600" dirty="0">
              <a:solidFill>
                <a:srgbClr val="FFFFFF"/>
              </a:solidFill>
              <a:latin typeface="+mj-lt"/>
              <a:cs typeface="+mj-cs"/>
              <a:sym typeface="+mn-lt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图形 3" descr="蒲公英 纯色填充">
            <a:extLst>
              <a:ext uri="{FF2B5EF4-FFF2-40B4-BE49-F238E27FC236}">
                <a16:creationId xmlns:a16="http://schemas.microsoft.com/office/drawing/2014/main" id="{18AC8799-67D8-46E9-79A6-80FC8EB804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9286" y="270180"/>
            <a:ext cx="2709367" cy="2709367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pic>
        <p:nvPicPr>
          <p:cNvPr id="5" name="图形 4" descr="徽章 6 纯色填充">
            <a:extLst>
              <a:ext uri="{FF2B5EF4-FFF2-40B4-BE49-F238E27FC236}">
                <a16:creationId xmlns:a16="http://schemas.microsoft.com/office/drawing/2014/main" id="{21AFA7A6-09D7-0B7E-4C53-5D5F830A9D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8285" y="3884066"/>
            <a:ext cx="2567230" cy="256723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52881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123546" y="88382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727452" y="299047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Applications of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0CEC3E8-AD4E-FF4D-95D5-AEC2CE9E4CC2}"/>
              </a:ext>
            </a:extLst>
          </p:cNvPr>
          <p:cNvGrpSpPr/>
          <p:nvPr/>
        </p:nvGrpSpPr>
        <p:grpSpPr>
          <a:xfrm>
            <a:off x="1182491" y="937305"/>
            <a:ext cx="2783305" cy="4852738"/>
            <a:chOff x="1138617" y="1041134"/>
            <a:chExt cx="2783305" cy="5532787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903F25D-B763-BC11-1F78-E6E00D5AF1A2}"/>
                </a:ext>
              </a:extLst>
            </p:cNvPr>
            <p:cNvSpPr/>
            <p:nvPr/>
          </p:nvSpPr>
          <p:spPr>
            <a:xfrm>
              <a:off x="1138617" y="1447273"/>
              <a:ext cx="2773680" cy="39662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55C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" name="任意多边形 14">
              <a:extLst>
                <a:ext uri="{FF2B5EF4-FFF2-40B4-BE49-F238E27FC236}">
                  <a16:creationId xmlns:a16="http://schemas.microsoft.com/office/drawing/2014/main" id="{C4BC0074-6391-C01E-F9E5-A14E5AFEB9B3}"/>
                </a:ext>
              </a:extLst>
            </p:cNvPr>
            <p:cNvSpPr/>
            <p:nvPr/>
          </p:nvSpPr>
          <p:spPr>
            <a:xfrm>
              <a:off x="1145067" y="4561856"/>
              <a:ext cx="2776855" cy="1586527"/>
            </a:xfrm>
            <a:custGeom>
              <a:avLst/>
              <a:gdLst>
                <a:gd name="connsiteX0" fmla="*/ 0 w 6091"/>
                <a:gd name="connsiteY0" fmla="*/ 0 h 2844"/>
                <a:gd name="connsiteX1" fmla="*/ 6091 w 6091"/>
                <a:gd name="connsiteY1" fmla="*/ 0 h 2844"/>
                <a:gd name="connsiteX2" fmla="*/ 6091 w 6091"/>
                <a:gd name="connsiteY2" fmla="*/ 1976 h 2844"/>
                <a:gd name="connsiteX3" fmla="*/ 3672 w 6091"/>
                <a:gd name="connsiteY3" fmla="*/ 1980 h 2844"/>
                <a:gd name="connsiteX4" fmla="*/ 3040 w 6091"/>
                <a:gd name="connsiteY4" fmla="*/ 2844 h 2844"/>
                <a:gd name="connsiteX5" fmla="*/ 2424 w 6091"/>
                <a:gd name="connsiteY5" fmla="*/ 1980 h 2844"/>
                <a:gd name="connsiteX6" fmla="*/ 0 w 6091"/>
                <a:gd name="connsiteY6" fmla="*/ 1976 h 2844"/>
                <a:gd name="connsiteX7" fmla="*/ 0 w 6091"/>
                <a:gd name="connsiteY7" fmla="*/ 0 h 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1" h="2844">
                  <a:moveTo>
                    <a:pt x="0" y="0"/>
                  </a:moveTo>
                  <a:lnTo>
                    <a:pt x="6091" y="0"/>
                  </a:lnTo>
                  <a:lnTo>
                    <a:pt x="6091" y="1976"/>
                  </a:lnTo>
                  <a:lnTo>
                    <a:pt x="3672" y="1980"/>
                  </a:lnTo>
                  <a:lnTo>
                    <a:pt x="3040" y="2844"/>
                  </a:lnTo>
                  <a:lnTo>
                    <a:pt x="2424" y="1980"/>
                  </a:lnTo>
                  <a:lnTo>
                    <a:pt x="0" y="1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" name="文本框 22">
              <a:extLst>
                <a:ext uri="{FF2B5EF4-FFF2-40B4-BE49-F238E27FC236}">
                  <a16:creationId xmlns:a16="http://schemas.microsoft.com/office/drawing/2014/main" id="{760B2AEC-E6E7-6405-F855-71506A2F00B0}"/>
                </a:ext>
              </a:extLst>
            </p:cNvPr>
            <p:cNvSpPr txBox="1"/>
            <p:nvPr/>
          </p:nvSpPr>
          <p:spPr>
            <a:xfrm flipH="1">
              <a:off x="1155994" y="1969387"/>
              <a:ext cx="2728912" cy="2070355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 Light" panose="020B0502040204020203" pitchFamily="34" charset="-122"/>
                  <a:cs typeface="+mn-cs"/>
                  <a:sym typeface="宋体" panose="02010600030101010101" pitchFamily="2" charset="-122"/>
                </a:rPr>
                <a:t>JPMorgan uses Spark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sym typeface="宋体" panose="02010600030101010101" pitchFamily="2" charset="-122"/>
                </a:rPr>
                <a:t>[1]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 Light" panose="020B0502040204020203" pitchFamily="34" charset="-122"/>
                  <a:cs typeface="+mn-cs"/>
                  <a:sym typeface="宋体" panose="02010600030101010101" pitchFamily="2" charset="-122"/>
                </a:rPr>
                <a:t> to detect fraudulent transactions, analyze the business spends of an individual to suggest offers, and identify patterns to decide how much to invest and where to invest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" name="文本框 20">
              <a:extLst>
                <a:ext uri="{FF2B5EF4-FFF2-40B4-BE49-F238E27FC236}">
                  <a16:creationId xmlns:a16="http://schemas.microsoft.com/office/drawing/2014/main" id="{03BFB51B-534A-08A5-AC74-9051B2394B68}"/>
                </a:ext>
              </a:extLst>
            </p:cNvPr>
            <p:cNvSpPr txBox="1"/>
            <p:nvPr/>
          </p:nvSpPr>
          <p:spPr>
            <a:xfrm flipH="1">
              <a:off x="1434918" y="6117741"/>
              <a:ext cx="2171065" cy="45618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Poppins Bold" panose="00000800000000000000" pitchFamily="2" charset="0"/>
                  <a:ea typeface="微软雅黑 Light" panose="020B0502040204020203" pitchFamily="34" charset="-122"/>
                  <a:cs typeface="Poppins Bold" panose="00000800000000000000" pitchFamily="2" charset="0"/>
                  <a:sym typeface="Arial" panose="020B0604020202020204" pitchFamily="34" charset="0"/>
                </a:rPr>
                <a:t>Banking</a:t>
              </a:r>
            </a:p>
          </p:txBody>
        </p:sp>
        <p:pic>
          <p:nvPicPr>
            <p:cNvPr id="16" name="图片 15" descr="图标&#10;&#10;描述已自动生成">
              <a:extLst>
                <a:ext uri="{FF2B5EF4-FFF2-40B4-BE49-F238E27FC236}">
                  <a16:creationId xmlns:a16="http://schemas.microsoft.com/office/drawing/2014/main" id="{66CEBC29-B5DC-8D74-4FA0-0F1C0576D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626" y="1041134"/>
              <a:ext cx="578838" cy="578838"/>
            </a:xfrm>
            <a:prstGeom prst="rect">
              <a:avLst/>
            </a:prstGeom>
          </p:spPr>
        </p:pic>
        <p:pic>
          <p:nvPicPr>
            <p:cNvPr id="12306" name="Picture 18" descr="JPMorgan Chase Logo, symbol, meaning, history, PNG, brand">
              <a:extLst>
                <a:ext uri="{FF2B5EF4-FFF2-40B4-BE49-F238E27FC236}">
                  <a16:creationId xmlns:a16="http://schemas.microsoft.com/office/drawing/2014/main" id="{AFB02DA9-01A4-EF1E-9B82-0E2B57AA1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9441" y="4793596"/>
              <a:ext cx="1102018" cy="61713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B2442E7-9D0A-DC9A-BA7A-4ECA4D76BD91}"/>
              </a:ext>
            </a:extLst>
          </p:cNvPr>
          <p:cNvGrpSpPr/>
          <p:nvPr/>
        </p:nvGrpSpPr>
        <p:grpSpPr>
          <a:xfrm>
            <a:off x="4948021" y="948535"/>
            <a:ext cx="2810254" cy="4908458"/>
            <a:chOff x="4948021" y="948535"/>
            <a:chExt cx="2810254" cy="4908458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00D294F-5C55-A26C-AAC5-E45388DDD70D}"/>
                </a:ext>
              </a:extLst>
            </p:cNvPr>
            <p:cNvSpPr txBox="1"/>
            <p:nvPr/>
          </p:nvSpPr>
          <p:spPr>
            <a:xfrm flipH="1">
              <a:off x="5276719" y="5456883"/>
              <a:ext cx="2171065" cy="40011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latin typeface="Poppins Bold" panose="00000800000000000000" pitchFamily="2" charset="0"/>
                  <a:ea typeface="微软雅黑 Light" panose="020B0502040204020203" pitchFamily="34" charset="-122"/>
                  <a:cs typeface="Poppins Bold" panose="00000800000000000000" pitchFamily="2" charset="0"/>
                  <a:sym typeface="Arial" panose="020B0604020202020204" pitchFamily="34" charset="0"/>
                </a:rPr>
                <a:t>Online-Shop</a:t>
              </a: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8847B644-4088-ED29-D337-0A970AED3168}"/>
                </a:ext>
              </a:extLst>
            </p:cNvPr>
            <p:cNvGrpSpPr/>
            <p:nvPr/>
          </p:nvGrpSpPr>
          <p:grpSpPr>
            <a:xfrm>
              <a:off x="4948021" y="948535"/>
              <a:ext cx="2810254" cy="4632636"/>
              <a:chOff x="4916504" y="727154"/>
              <a:chExt cx="2810254" cy="4632636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38A4328-4EB2-DEF4-CFE5-5A64B0A49081}"/>
                  </a:ext>
                </a:extLst>
              </p:cNvPr>
              <p:cNvSpPr/>
              <p:nvPr/>
            </p:nvSpPr>
            <p:spPr>
              <a:xfrm>
                <a:off x="4943895" y="1107026"/>
                <a:ext cx="2773680" cy="28544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355C7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文本框 22">
                <a:extLst>
                  <a:ext uri="{FF2B5EF4-FFF2-40B4-BE49-F238E27FC236}">
                    <a16:creationId xmlns:a16="http://schemas.microsoft.com/office/drawing/2014/main" id="{C4053E89-4953-0677-F8EB-0F4821499694}"/>
                  </a:ext>
                </a:extLst>
              </p:cNvPr>
              <p:cNvSpPr txBox="1"/>
              <p:nvPr/>
            </p:nvSpPr>
            <p:spPr>
              <a:xfrm flipH="1">
                <a:off x="4916504" y="1589250"/>
                <a:ext cx="2728912" cy="1815882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>
                <a:outerShdw sx="999" sy="999" algn="ctr" rotWithShape="0">
                  <a:srgbClr val="000000"/>
                </a:outerShdw>
              </a:effectLst>
            </p:spPr>
            <p:txBody>
              <a:bodyPr wrap="square" anchor="t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微软雅黑 Light" panose="020B0502040204020203" pitchFamily="34" charset="-122"/>
                    <a:cs typeface="+mn-cs"/>
                    <a:sym typeface="宋体" panose="02010600030101010101" pitchFamily="2" charset="-122"/>
                  </a:rPr>
                  <a:t>Alibaba uses Spark</a:t>
                </a:r>
                <a:r>
                  <a:rPr lang="en-US" altLang="zh-CN" sz="1200" dirty="0">
                    <a:solidFill>
                      <a:schemeClr val="bg1">
                        <a:lumMod val="65000"/>
                      </a:schemeClr>
                    </a:solidFill>
                    <a:sym typeface="宋体" panose="02010600030101010101" pitchFamily="2" charset="-122"/>
                  </a:rPr>
                  <a:t>[2]</a:t>
                </a:r>
                <a:r>
                  <a:rPr kumimoji="0" lang="en-US" altLang="zh-CN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75000"/>
                        <a:lumOff val="25000"/>
                      </a:prstClr>
                    </a:solidFill>
                    <a:effectLst/>
                    <a:uLnTx/>
                    <a:uFillTx/>
                    <a:ea typeface="微软雅黑 Light" panose="020B0502040204020203" pitchFamily="34" charset="-122"/>
                    <a:cs typeface="+mn-cs"/>
                    <a:sym typeface="宋体" panose="02010600030101010101" pitchFamily="2" charset="-122"/>
                  </a:rPr>
                  <a:t> to analyze large sets of data such as real-time transaction details, browsing history, etc. in the form of Spark jobs and provides recommendations to its users.</a:t>
                </a: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 Light" panose="020B0502040204020203" pitchFamily="34" charset="-122"/>
                  <a:cs typeface="+mn-cs"/>
                  <a:sym typeface="宋体" panose="02010600030101010101" pitchFamily="2" charset="-122"/>
                </a:endParaRPr>
              </a:p>
            </p:txBody>
          </p:sp>
          <p:sp>
            <p:nvSpPr>
              <p:cNvPr id="19" name="任意多边形 5">
                <a:extLst>
                  <a:ext uri="{FF2B5EF4-FFF2-40B4-BE49-F238E27FC236}">
                    <a16:creationId xmlns:a16="http://schemas.microsoft.com/office/drawing/2014/main" id="{4E9D8F75-69E3-B97F-02D5-7DF44CCAB02F}"/>
                  </a:ext>
                </a:extLst>
              </p:cNvPr>
              <p:cNvSpPr/>
              <p:nvPr/>
            </p:nvSpPr>
            <p:spPr>
              <a:xfrm>
                <a:off x="4953078" y="3803905"/>
                <a:ext cx="2773680" cy="1555885"/>
              </a:xfrm>
              <a:custGeom>
                <a:avLst/>
                <a:gdLst>
                  <a:gd name="connsiteX0" fmla="*/ 0 w 6091"/>
                  <a:gd name="connsiteY0" fmla="*/ 0 h 2844"/>
                  <a:gd name="connsiteX1" fmla="*/ 6091 w 6091"/>
                  <a:gd name="connsiteY1" fmla="*/ 0 h 2844"/>
                  <a:gd name="connsiteX2" fmla="*/ 6091 w 6091"/>
                  <a:gd name="connsiteY2" fmla="*/ 1976 h 2844"/>
                  <a:gd name="connsiteX3" fmla="*/ 3672 w 6091"/>
                  <a:gd name="connsiteY3" fmla="*/ 1980 h 2844"/>
                  <a:gd name="connsiteX4" fmla="*/ 3040 w 6091"/>
                  <a:gd name="connsiteY4" fmla="*/ 2844 h 2844"/>
                  <a:gd name="connsiteX5" fmla="*/ 2424 w 6091"/>
                  <a:gd name="connsiteY5" fmla="*/ 1980 h 2844"/>
                  <a:gd name="connsiteX6" fmla="*/ 0 w 6091"/>
                  <a:gd name="connsiteY6" fmla="*/ 1976 h 2844"/>
                  <a:gd name="connsiteX7" fmla="*/ 0 w 6091"/>
                  <a:gd name="connsiteY7" fmla="*/ 0 h 28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091" h="2844">
                    <a:moveTo>
                      <a:pt x="0" y="0"/>
                    </a:moveTo>
                    <a:lnTo>
                      <a:pt x="6091" y="0"/>
                    </a:lnTo>
                    <a:lnTo>
                      <a:pt x="6091" y="1976"/>
                    </a:lnTo>
                    <a:lnTo>
                      <a:pt x="3672" y="1980"/>
                    </a:lnTo>
                    <a:lnTo>
                      <a:pt x="3040" y="2844"/>
                    </a:lnTo>
                    <a:lnTo>
                      <a:pt x="2424" y="1980"/>
                    </a:lnTo>
                    <a:lnTo>
                      <a:pt x="0" y="197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55C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ea typeface="等线" panose="02010600030101010101" pitchFamily="2" charset="-122"/>
                  <a:cs typeface="+mn-cs"/>
                </a:endParaRPr>
              </a:p>
            </p:txBody>
          </p:sp>
          <p:pic>
            <p:nvPicPr>
              <p:cNvPr id="22" name="图片 21" descr="图标&#10;&#10;描述已自动生成">
                <a:extLst>
                  <a:ext uri="{FF2B5EF4-FFF2-40B4-BE49-F238E27FC236}">
                    <a16:creationId xmlns:a16="http://schemas.microsoft.com/office/drawing/2014/main" id="{FBC38CF2-5433-C46A-6A16-0A64B5CB63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44804" y="727154"/>
                <a:ext cx="588815" cy="588815"/>
              </a:xfrm>
              <a:prstGeom prst="rect">
                <a:avLst/>
              </a:prstGeom>
            </p:spPr>
          </p:pic>
          <p:pic>
            <p:nvPicPr>
              <p:cNvPr id="23" name="Picture 16" descr="Alibaba Logo and symbol, meaning, history, PNG, brand">
                <a:extLst>
                  <a:ext uri="{FF2B5EF4-FFF2-40B4-BE49-F238E27FC236}">
                    <a16:creationId xmlns:a16="http://schemas.microsoft.com/office/drawing/2014/main" id="{E1F5CBDF-1287-2144-3944-955FEC3EB6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2027" y="3884371"/>
                <a:ext cx="1398858" cy="78685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711FF9D-FBC0-EB62-5318-08A54FA4DCC3}"/>
              </a:ext>
            </a:extLst>
          </p:cNvPr>
          <p:cNvGrpSpPr/>
          <p:nvPr/>
        </p:nvGrpSpPr>
        <p:grpSpPr>
          <a:xfrm>
            <a:off x="8789886" y="1032930"/>
            <a:ext cx="2776857" cy="4887882"/>
            <a:chOff x="8758369" y="811549"/>
            <a:chExt cx="2776857" cy="488788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A56A341-BECA-8C86-A90B-72F2D45969C8}"/>
                </a:ext>
              </a:extLst>
            </p:cNvPr>
            <p:cNvSpPr/>
            <p:nvPr/>
          </p:nvSpPr>
          <p:spPr>
            <a:xfrm>
              <a:off x="8758369" y="1134085"/>
              <a:ext cx="2728913" cy="275028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355C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文本框 22">
              <a:extLst>
                <a:ext uri="{FF2B5EF4-FFF2-40B4-BE49-F238E27FC236}">
                  <a16:creationId xmlns:a16="http://schemas.microsoft.com/office/drawing/2014/main" id="{9042A642-3205-929F-8A92-9B70A18DFCCB}"/>
                </a:ext>
              </a:extLst>
            </p:cNvPr>
            <p:cNvSpPr txBox="1"/>
            <p:nvPr/>
          </p:nvSpPr>
          <p:spPr>
            <a:xfrm flipH="1">
              <a:off x="8770913" y="1589250"/>
              <a:ext cx="2728912" cy="1815882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 Light" panose="020B0502040204020203" pitchFamily="34" charset="-122"/>
                  <a:cs typeface="+mn-cs"/>
                  <a:sym typeface="宋体" panose="02010600030101010101" pitchFamily="2" charset="-122"/>
                </a:rPr>
                <a:t>Entertainment and gaming companies like Netflix and Riot games use Apache Spark</a:t>
              </a:r>
              <a:r>
                <a:rPr lang="en-US" altLang="zh-CN" sz="1200" dirty="0">
                  <a:solidFill>
                    <a:schemeClr val="bg1">
                      <a:lumMod val="65000"/>
                    </a:schemeClr>
                  </a:solidFill>
                  <a:sym typeface="宋体" panose="02010600030101010101" pitchFamily="2" charset="-122"/>
                </a:rPr>
                <a:t>[3]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 Light" panose="020B0502040204020203" pitchFamily="34" charset="-122"/>
                  <a:cs typeface="+mn-cs"/>
                  <a:sym typeface="宋体" panose="02010600030101010101" pitchFamily="2" charset="-122"/>
                </a:rPr>
                <a:t> to showcase relevant advertisements to their users based on the videos that they watch, share and like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微软雅黑 Light" panose="020B0502040204020203" pitchFamily="34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24" name="任意多边形 13">
              <a:extLst>
                <a:ext uri="{FF2B5EF4-FFF2-40B4-BE49-F238E27FC236}">
                  <a16:creationId xmlns:a16="http://schemas.microsoft.com/office/drawing/2014/main" id="{52BBB56A-807F-264F-E231-FEF7D32BCE26}"/>
                </a:ext>
              </a:extLst>
            </p:cNvPr>
            <p:cNvSpPr/>
            <p:nvPr/>
          </p:nvSpPr>
          <p:spPr>
            <a:xfrm>
              <a:off x="8758371" y="3776462"/>
              <a:ext cx="2776855" cy="1555885"/>
            </a:xfrm>
            <a:custGeom>
              <a:avLst/>
              <a:gdLst>
                <a:gd name="connsiteX0" fmla="*/ 0 w 6091"/>
                <a:gd name="connsiteY0" fmla="*/ 0 h 2844"/>
                <a:gd name="connsiteX1" fmla="*/ 6091 w 6091"/>
                <a:gd name="connsiteY1" fmla="*/ 0 h 2844"/>
                <a:gd name="connsiteX2" fmla="*/ 6091 w 6091"/>
                <a:gd name="connsiteY2" fmla="*/ 1976 h 2844"/>
                <a:gd name="connsiteX3" fmla="*/ 3672 w 6091"/>
                <a:gd name="connsiteY3" fmla="*/ 1980 h 2844"/>
                <a:gd name="connsiteX4" fmla="*/ 3040 w 6091"/>
                <a:gd name="connsiteY4" fmla="*/ 2844 h 2844"/>
                <a:gd name="connsiteX5" fmla="*/ 2424 w 6091"/>
                <a:gd name="connsiteY5" fmla="*/ 1980 h 2844"/>
                <a:gd name="connsiteX6" fmla="*/ 0 w 6091"/>
                <a:gd name="connsiteY6" fmla="*/ 1976 h 2844"/>
                <a:gd name="connsiteX7" fmla="*/ 0 w 6091"/>
                <a:gd name="connsiteY7" fmla="*/ 0 h 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1" h="2844">
                  <a:moveTo>
                    <a:pt x="0" y="0"/>
                  </a:moveTo>
                  <a:lnTo>
                    <a:pt x="6091" y="0"/>
                  </a:lnTo>
                  <a:lnTo>
                    <a:pt x="6091" y="1976"/>
                  </a:lnTo>
                  <a:lnTo>
                    <a:pt x="3672" y="1980"/>
                  </a:lnTo>
                  <a:lnTo>
                    <a:pt x="3040" y="2844"/>
                  </a:lnTo>
                  <a:lnTo>
                    <a:pt x="2424" y="1980"/>
                  </a:lnTo>
                  <a:lnTo>
                    <a:pt x="0" y="1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55C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5" name="文本框 20">
              <a:extLst>
                <a:ext uri="{FF2B5EF4-FFF2-40B4-BE49-F238E27FC236}">
                  <a16:creationId xmlns:a16="http://schemas.microsoft.com/office/drawing/2014/main" id="{50381966-177C-C06D-05DB-06AEB2BABD59}"/>
                </a:ext>
              </a:extLst>
            </p:cNvPr>
            <p:cNvSpPr txBox="1"/>
            <p:nvPr/>
          </p:nvSpPr>
          <p:spPr>
            <a:xfrm flipH="1">
              <a:off x="9028353" y="5299321"/>
              <a:ext cx="2171065" cy="400110"/>
            </a:xfrm>
            <a:prstGeom prst="rect">
              <a:avLst/>
            </a:prstGeom>
            <a:noFill/>
            <a:ln w="9525">
              <a:noFill/>
              <a:miter/>
            </a:ln>
            <a:effectLst>
              <a:outerShdw sx="999" sy="999" algn="ctr" rotWithShape="0">
                <a:srgbClr val="000000"/>
              </a:outerShdw>
            </a:effectLst>
          </p:spPr>
          <p:txBody>
            <a:bodyPr wrap="square" anchor="t">
              <a:sp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CN" sz="2000" dirty="0">
                  <a:latin typeface="Poppins Bold" panose="00000800000000000000" pitchFamily="2" charset="0"/>
                  <a:ea typeface="微软雅黑 Light" panose="020B0502040204020203" pitchFamily="34" charset="-122"/>
                  <a:cs typeface="Poppins Bold" panose="00000800000000000000" pitchFamily="2" charset="0"/>
                  <a:sym typeface="Arial" panose="020B0604020202020204" pitchFamily="34" charset="0"/>
                </a:rPr>
                <a:t>Entertainment</a:t>
              </a:r>
            </a:p>
          </p:txBody>
        </p:sp>
        <p:pic>
          <p:nvPicPr>
            <p:cNvPr id="26" name="Picture 4">
              <a:extLst>
                <a:ext uri="{FF2B5EF4-FFF2-40B4-BE49-F238E27FC236}">
                  <a16:creationId xmlns:a16="http://schemas.microsoft.com/office/drawing/2014/main" id="{281B35C8-3D0A-EF37-F36E-6788EBF282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25352" y="811549"/>
              <a:ext cx="620035" cy="620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4" descr="netflix&quot; Icon - Download for free – Iconduck">
              <a:extLst>
                <a:ext uri="{FF2B5EF4-FFF2-40B4-BE49-F238E27FC236}">
                  <a16:creationId xmlns:a16="http://schemas.microsoft.com/office/drawing/2014/main" id="{300A90E0-F3F0-19BF-8272-2FE1E40E16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1038" y="4007161"/>
              <a:ext cx="642124" cy="64212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48D3B4E-076E-2BDF-C377-00AE0763C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825352" y="4007161"/>
              <a:ext cx="1604172" cy="61302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78E238D7-0520-0549-504B-DD6D0693FEBB}"/>
              </a:ext>
            </a:extLst>
          </p:cNvPr>
          <p:cNvSpPr txBox="1"/>
          <p:nvPr/>
        </p:nvSpPr>
        <p:spPr>
          <a:xfrm>
            <a:off x="124695" y="6098865"/>
            <a:ext cx="11942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[1] Learn about J.P. Morgan Asset Management's Project Spark: https://am.jpmorgan.com/us/en/asset-management/institutional/media/project-spark/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[2]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</a:rPr>
              <a:t>Mining Ecommerce Graph Data with Apache Spark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https://www.databricks.com/blog/2014/08/14/mining-graph-data-with-spark-at-alibaba-taobao.html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[3] Netflix at </a:t>
            </a:r>
            <a:r>
              <a:rPr lang="en-US" sz="1200" dirty="0" err="1">
                <a:solidFill>
                  <a:schemeClr val="bg1">
                    <a:lumMod val="65000"/>
                  </a:schemeClr>
                </a:solidFill>
              </a:rPr>
              <a:t>Spark+AI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Summit 2018. By Faisal Siddiqi: 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https://netflixtechblog.com/netflix-at-spark-ai-summit-2018-5304749ed7fa</a:t>
            </a:r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ru-RU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2" name="图片 11" descr="徽标, 公司名称&#10;&#10;描述已自动生成">
            <a:extLst>
              <a:ext uri="{FF2B5EF4-FFF2-40B4-BE49-F238E27FC236}">
                <a16:creationId xmlns:a16="http://schemas.microsoft.com/office/drawing/2014/main" id="{9A587428-7FDA-B74A-4414-C52BBFF370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275" y="116957"/>
            <a:ext cx="1310583" cy="69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6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E1517ED-4303-DCC6-492B-4F4B66F6C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  <a:br>
              <a:rPr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altLang="zh-CN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your precious attention :)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C93F68C-6E33-08B3-3FBF-CBFA37ABD9C5}"/>
              </a:ext>
            </a:extLst>
          </p:cNvPr>
          <p:cNvSpPr/>
          <p:nvPr/>
        </p:nvSpPr>
        <p:spPr>
          <a:xfrm>
            <a:off x="8837617" y="6204429"/>
            <a:ext cx="1562460" cy="522456"/>
          </a:xfrm>
          <a:prstGeom prst="roundRect">
            <a:avLst>
              <a:gd name="adj" fmla="val 50000"/>
            </a:avLst>
          </a:pr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4C3C154-BBAC-321B-3885-58381D2F269E}"/>
              </a:ext>
            </a:extLst>
          </p:cNvPr>
          <p:cNvSpPr txBox="1"/>
          <p:nvPr/>
        </p:nvSpPr>
        <p:spPr>
          <a:xfrm>
            <a:off x="7218948" y="5742764"/>
            <a:ext cx="4831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sz="2400" dirty="0">
                <a:solidFill>
                  <a:schemeClr val="bg2">
                    <a:lumMod val="25000"/>
                  </a:schemeClr>
                </a:solidFill>
                <a:latin typeface="Aptos ExtraBold" panose="020F0502020204030204" pitchFamily="34" charset="0"/>
                <a:cs typeface="+mn-ea"/>
                <a:sym typeface="+mn-lt"/>
              </a:rPr>
              <a:t>Ли Ицзя</a:t>
            </a:r>
            <a:r>
              <a:rPr lang="en-US" altLang="zh-CN" sz="2400" dirty="0">
                <a:solidFill>
                  <a:schemeClr val="bg2">
                    <a:lumMod val="25000"/>
                  </a:schemeClr>
                </a:solidFill>
                <a:latin typeface="Aptos ExtraBold" panose="020F0502020204030204" pitchFamily="34" charset="0"/>
                <a:cs typeface="+mn-ea"/>
                <a:sym typeface="+mn-lt"/>
              </a:rPr>
              <a:t>, 5140904/30202</a:t>
            </a:r>
            <a:endParaRPr lang="zh-CN" altLang="en-US" sz="2400" dirty="0">
              <a:solidFill>
                <a:schemeClr val="bg2">
                  <a:lumMod val="25000"/>
                </a:schemeClr>
              </a:solidFill>
              <a:latin typeface="Aptos ExtraBold" panose="020F0502020204030204" pitchFamily="34" charset="0"/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D1B7A2-E731-3C5E-A8B9-66D6EEE8CA77}"/>
              </a:ext>
            </a:extLst>
          </p:cNvPr>
          <p:cNvSpPr txBox="1"/>
          <p:nvPr/>
        </p:nvSpPr>
        <p:spPr>
          <a:xfrm>
            <a:off x="8618744" y="6316600"/>
            <a:ext cx="2000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06</a:t>
            </a:r>
            <a:r>
              <a:rPr lang="ru-RU" altLang="zh-CN" dirty="0">
                <a:solidFill>
                  <a:schemeClr val="bg1"/>
                </a:solidFill>
                <a:cs typeface="+mn-ea"/>
                <a:sym typeface="+mn-lt"/>
              </a:rPr>
              <a:t>.12</a:t>
            </a: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.2023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图片 5" descr="徽标, 公司名称&#10;&#10;描述已自动生成">
            <a:extLst>
              <a:ext uri="{FF2B5EF4-FFF2-40B4-BE49-F238E27FC236}">
                <a16:creationId xmlns:a16="http://schemas.microsoft.com/office/drawing/2014/main" id="{3826F453-C7DB-7810-10D2-26F7B3CEB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573" y="2695912"/>
            <a:ext cx="1310583" cy="69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64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图形 6" descr="最小化 纯色填充">
            <a:extLst>
              <a:ext uri="{FF2B5EF4-FFF2-40B4-BE49-F238E27FC236}">
                <a16:creationId xmlns:a16="http://schemas.microsoft.com/office/drawing/2014/main" id="{D31905C9-9920-180E-8946-6BE3E2218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Hadoop vs Spark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1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Hadoop vs Spark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AD974441-99B4-6451-1C33-58A8E4C00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40" y="1792625"/>
            <a:ext cx="3200025" cy="8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122A3073-3873-F75C-F45C-9664279BC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5137" y="1466815"/>
            <a:ext cx="2423212" cy="11876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80988D-2178-E666-9A08-2070ABA433BD}"/>
              </a:ext>
            </a:extLst>
          </p:cNvPr>
          <p:cNvGrpSpPr/>
          <p:nvPr/>
        </p:nvGrpSpPr>
        <p:grpSpPr>
          <a:xfrm>
            <a:off x="752666" y="2941129"/>
            <a:ext cx="10711140" cy="640082"/>
            <a:chOff x="752666" y="2941129"/>
            <a:chExt cx="10711140" cy="640082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032B439-88FA-030B-034C-8A12185ABB1A}"/>
                </a:ext>
              </a:extLst>
            </p:cNvPr>
            <p:cNvSpPr/>
            <p:nvPr/>
          </p:nvSpPr>
          <p:spPr>
            <a:xfrm>
              <a:off x="752666" y="2941130"/>
              <a:ext cx="4945315" cy="6400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Processing data using MapReduce in Hadoop is slow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F637BC-B5E4-0EA9-6428-8E06EF748976}"/>
                </a:ext>
              </a:extLst>
            </p:cNvPr>
            <p:cNvSpPr/>
            <p:nvPr/>
          </p:nvSpPr>
          <p:spPr>
            <a:xfrm>
              <a:off x="6518491" y="2941129"/>
              <a:ext cx="4945315" cy="6400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Spark processes data </a:t>
              </a:r>
              <a:r>
                <a:rPr lang="en-US" altLang="zh-CN" sz="1200" dirty="0">
                  <a:solidFill>
                    <a:srgbClr val="FF0000"/>
                  </a:solidFill>
                  <a:cs typeface="+mn-ea"/>
                  <a:sym typeface="+mn-lt"/>
                </a:rPr>
                <a:t>100 times faster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than MapReduce as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it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is done in-memory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4D3EF52-5378-B8EA-E892-C2D76184E160}"/>
              </a:ext>
            </a:extLst>
          </p:cNvPr>
          <p:cNvGrpSpPr/>
          <p:nvPr/>
        </p:nvGrpSpPr>
        <p:grpSpPr>
          <a:xfrm>
            <a:off x="728196" y="4779500"/>
            <a:ext cx="10711140" cy="640082"/>
            <a:chOff x="728196" y="4779500"/>
            <a:chExt cx="10711140" cy="640082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D069561-D1EE-C11D-C2CB-2A5E7E59BCE5}"/>
                </a:ext>
              </a:extLst>
            </p:cNvPr>
            <p:cNvSpPr/>
            <p:nvPr/>
          </p:nvSpPr>
          <p:spPr>
            <a:xfrm>
              <a:off x="728196" y="4779501"/>
              <a:ext cx="4945315" cy="6400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Performs batch processing of data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FEAFE71-97AC-85EB-6A1F-AE226DADEBF8}"/>
                </a:ext>
              </a:extLst>
            </p:cNvPr>
            <p:cNvSpPr/>
            <p:nvPr/>
          </p:nvSpPr>
          <p:spPr>
            <a:xfrm>
              <a:off x="6494021" y="4779500"/>
              <a:ext cx="4945315" cy="64008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Performs both batch processing and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real-time processing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of data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18BB08-6EB5-0A81-9FF3-53D81B3EDCCF}"/>
              </a:ext>
            </a:extLst>
          </p:cNvPr>
          <p:cNvGrpSpPr/>
          <p:nvPr/>
        </p:nvGrpSpPr>
        <p:grpSpPr>
          <a:xfrm>
            <a:off x="728196" y="3867835"/>
            <a:ext cx="10711140" cy="640082"/>
            <a:chOff x="728196" y="3867835"/>
            <a:chExt cx="10711140" cy="640082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FBBAC01-A8A6-8149-4A3A-C90EF9BAC171}"/>
                </a:ext>
              </a:extLst>
            </p:cNvPr>
            <p:cNvSpPr/>
            <p:nvPr/>
          </p:nvSpPr>
          <p:spPr>
            <a:xfrm>
              <a:off x="728196" y="3867836"/>
              <a:ext cx="4945315" cy="6400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Hadoop has more lines of code. Since it is written in Java, it takes more time to execute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27C47C1-E53F-9AE9-A7FC-ECF8BDE69BE2}"/>
                </a:ext>
              </a:extLst>
            </p:cNvPr>
            <p:cNvSpPr/>
            <p:nvPr/>
          </p:nvSpPr>
          <p:spPr>
            <a:xfrm>
              <a:off x="6494021" y="3867835"/>
              <a:ext cx="4945315" cy="64008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Spark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cs typeface="+mn-ea"/>
                  <a:sym typeface="+mn-lt"/>
                </a:rPr>
                <a:t>has fewer lines of code </a:t>
              </a: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as it is implemented in Scala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6FDA4F05-3BBD-EADF-2D35-46D972BC38D8}"/>
              </a:ext>
            </a:extLst>
          </p:cNvPr>
          <p:cNvGrpSpPr/>
          <p:nvPr/>
        </p:nvGrpSpPr>
        <p:grpSpPr>
          <a:xfrm>
            <a:off x="752666" y="5708161"/>
            <a:ext cx="10711140" cy="640082"/>
            <a:chOff x="752666" y="5708161"/>
            <a:chExt cx="10711140" cy="640082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9C16B84-75DD-9C2D-4494-71823D6878F0}"/>
                </a:ext>
              </a:extLst>
            </p:cNvPr>
            <p:cNvSpPr/>
            <p:nvPr/>
          </p:nvSpPr>
          <p:spPr>
            <a:xfrm>
              <a:off x="752666" y="5708162"/>
              <a:ext cx="4945315" cy="6400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sz="1200" b="0" i="0" dirty="0">
                  <a:solidFill>
                    <a:srgbClr val="414042"/>
                  </a:solidFill>
                  <a:effectLst/>
                </a:rPr>
                <a:t>Hadoop relies on data replication and checkpointing to ensure fault tolerance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14042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0A7ABFE-8801-BCDE-5277-2125E6FB0644}"/>
                </a:ext>
              </a:extLst>
            </p:cNvPr>
            <p:cNvSpPr/>
            <p:nvPr/>
          </p:nvSpPr>
          <p:spPr>
            <a:xfrm>
              <a:off x="6518491" y="5708161"/>
              <a:ext cx="4945315" cy="64008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Spark provides fault-tolerance through RDD, which </a:t>
              </a:r>
              <a:r>
                <a:rPr lang="en-US" altLang="zh-CN" sz="1200" dirty="0">
                  <a:solidFill>
                    <a:srgbClr val="C00000"/>
                  </a:solidFill>
                  <a:cs typeface="+mn-ea"/>
                  <a:sym typeface="+mn-lt"/>
                </a:rPr>
                <a:t>duplicates nothing</a:t>
              </a:r>
              <a:endParaRPr lang="zh-CN" altLang="en-US" sz="1200" dirty="0">
                <a:solidFill>
                  <a:srgbClr val="C00000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15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77D3B9-B0DF-0DCA-7D96-AD68E34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1460665"/>
            <a:ext cx="4171994" cy="2955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of Apache Spark – </a:t>
            </a:r>
            <a:endParaRPr lang="en-US" altLang="zh-CN" sz="5100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等线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563F89A-D9B7-FB32-2E6B-DAC0049B0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353" y="2557852"/>
            <a:ext cx="2109267" cy="210926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866C913-AAB9-AE19-C55D-C3D5CB6ACB85}"/>
              </a:ext>
            </a:extLst>
          </p:cNvPr>
          <p:cNvSpPr txBox="1">
            <a:spLocks/>
          </p:cNvSpPr>
          <p:nvPr/>
        </p:nvSpPr>
        <p:spPr>
          <a:xfrm>
            <a:off x="599609" y="4416271"/>
            <a:ext cx="3639882" cy="8510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altLang="zh-CN" sz="5100" dirty="0">
                <a:solidFill>
                  <a:srgbClr val="C00000"/>
                </a:solidFill>
                <a:latin typeface="+mj-lt"/>
                <a:cs typeface="+mj-cs"/>
              </a:rPr>
              <a:t>Spark Core</a:t>
            </a:r>
          </a:p>
        </p:txBody>
      </p:sp>
    </p:spTree>
    <p:extLst>
      <p:ext uri="{BB962C8B-B14F-4D97-AF65-F5344CB8AC3E}">
        <p14:creationId xmlns:p14="http://schemas.microsoft.com/office/powerpoint/2010/main" val="26996437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Core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AA4909-AFF0-3364-1B66-1E17FBB756C5}"/>
              </a:ext>
            </a:extLst>
          </p:cNvPr>
          <p:cNvSpPr txBox="1"/>
          <p:nvPr/>
        </p:nvSpPr>
        <p:spPr>
          <a:xfrm>
            <a:off x="2951027" y="1340732"/>
            <a:ext cx="7646431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core is the base engine for large-scale parallel and distributed data processing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180E713-B042-3506-0917-C0839E7C4847}"/>
              </a:ext>
            </a:extLst>
          </p:cNvPr>
          <p:cNvSpPr/>
          <p:nvPr/>
        </p:nvSpPr>
        <p:spPr>
          <a:xfrm>
            <a:off x="8071957" y="5416660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Interacting with storage systems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4A97421-B813-9B13-0E1E-AB48DEF7A783}"/>
              </a:ext>
            </a:extLst>
          </p:cNvPr>
          <p:cNvSpPr/>
          <p:nvPr/>
        </p:nvSpPr>
        <p:spPr>
          <a:xfrm>
            <a:off x="8088097" y="3426518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Fault recovery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B686B0D-7F46-44BD-DC77-70B2C7AD11BC}"/>
              </a:ext>
            </a:extLst>
          </p:cNvPr>
          <p:cNvSpPr/>
          <p:nvPr/>
        </p:nvSpPr>
        <p:spPr>
          <a:xfrm>
            <a:off x="2951027" y="3426518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Memory management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3E078C0-53CD-5C0B-FDE8-05E216A79FF4}"/>
              </a:ext>
            </a:extLst>
          </p:cNvPr>
          <p:cNvSpPr/>
          <p:nvPr/>
        </p:nvSpPr>
        <p:spPr>
          <a:xfrm>
            <a:off x="2951027" y="5416660"/>
            <a:ext cx="3501005" cy="115273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Scheduling, distributing and monitoring jobs on a cluster</a:t>
            </a:r>
            <a:endParaRPr lang="zh-CN" altLang="en-US" sz="1400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562539-8C51-D51D-36DC-8F542BB3009A}"/>
              </a:ext>
            </a:extLst>
          </p:cNvPr>
          <p:cNvGrpSpPr/>
          <p:nvPr/>
        </p:nvGrpSpPr>
        <p:grpSpPr>
          <a:xfrm>
            <a:off x="399924" y="3709567"/>
            <a:ext cx="1862356" cy="1901616"/>
            <a:chOff x="1023457" y="2183823"/>
            <a:chExt cx="1862356" cy="1901616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D8849128-C003-4D43-40DF-C30743434942}"/>
                </a:ext>
              </a:extLst>
            </p:cNvPr>
            <p:cNvSpPr/>
            <p:nvPr/>
          </p:nvSpPr>
          <p:spPr>
            <a:xfrm>
              <a:off x="1023457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图形 10">
              <a:extLst>
                <a:ext uri="{FF2B5EF4-FFF2-40B4-BE49-F238E27FC236}">
                  <a16:creationId xmlns:a16="http://schemas.microsoft.com/office/drawing/2014/main" id="{67D4D0BB-3C1B-FA76-1DC6-E6E49B5179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2359" y="2584190"/>
              <a:ext cx="1544552" cy="772276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6C99D8E-92A1-5607-EBCB-4B0F8EAE32EF}"/>
                </a:ext>
              </a:extLst>
            </p:cNvPr>
            <p:cNvSpPr txBox="1"/>
            <p:nvPr/>
          </p:nvSpPr>
          <p:spPr>
            <a:xfrm>
              <a:off x="1182359" y="342900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Core</a:t>
              </a:r>
              <a:endParaRPr lang="ru-RU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C65C0B18-16F4-2278-6CBA-52AD5CE110F0}"/>
              </a:ext>
            </a:extLst>
          </p:cNvPr>
          <p:cNvSpPr txBox="1"/>
          <p:nvPr/>
        </p:nvSpPr>
        <p:spPr>
          <a:xfrm>
            <a:off x="5932447" y="2344458"/>
            <a:ext cx="28150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responsible for:</a:t>
            </a:r>
            <a:endParaRPr lang="ru-RU" dirty="0"/>
          </a:p>
        </p:txBody>
      </p:sp>
      <p:pic>
        <p:nvPicPr>
          <p:cNvPr id="15" name="图片 14" descr="形状&#10;&#10;低可信度描述已自动生成">
            <a:extLst>
              <a:ext uri="{FF2B5EF4-FFF2-40B4-BE49-F238E27FC236}">
                <a16:creationId xmlns:a16="http://schemas.microsoft.com/office/drawing/2014/main" id="{6389ED43-D230-620A-2363-A920320389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611" y="2772603"/>
            <a:ext cx="983836" cy="983836"/>
          </a:xfrm>
          <a:prstGeom prst="rect">
            <a:avLst/>
          </a:prstGeom>
        </p:spPr>
      </p:pic>
      <p:pic>
        <p:nvPicPr>
          <p:cNvPr id="19" name="图片 18" descr="图标&#10;&#10;描述已自动生成">
            <a:extLst>
              <a:ext uri="{FF2B5EF4-FFF2-40B4-BE49-F238E27FC236}">
                <a16:creationId xmlns:a16="http://schemas.microsoft.com/office/drawing/2014/main" id="{A4E8E98F-9E7E-01F7-2CDA-732CBBC38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1055" y="2923406"/>
            <a:ext cx="715088" cy="715088"/>
          </a:xfrm>
          <a:prstGeom prst="rect">
            <a:avLst/>
          </a:prstGeom>
        </p:spPr>
      </p:pic>
      <p:pic>
        <p:nvPicPr>
          <p:cNvPr id="21" name="图片 20" descr="图标&#10;&#10;中度可信度描述已自动生成">
            <a:extLst>
              <a:ext uri="{FF2B5EF4-FFF2-40B4-BE49-F238E27FC236}">
                <a16:creationId xmlns:a16="http://schemas.microsoft.com/office/drawing/2014/main" id="{B8EAB762-A085-74FE-2658-33C2D8B36F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99" y="4882210"/>
            <a:ext cx="704461" cy="781731"/>
          </a:xfrm>
          <a:prstGeom prst="rect">
            <a:avLst/>
          </a:prstGeom>
        </p:spPr>
      </p:pic>
      <p:pic>
        <p:nvPicPr>
          <p:cNvPr id="23" name="图片 22" descr="形状&#10;&#10;低可信度描述已自动生成">
            <a:extLst>
              <a:ext uri="{FF2B5EF4-FFF2-40B4-BE49-F238E27FC236}">
                <a16:creationId xmlns:a16="http://schemas.microsoft.com/office/drawing/2014/main" id="{8C5CBDCA-4276-BA83-29DB-B9F00AEE2A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0109" y="4883985"/>
            <a:ext cx="824701" cy="81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39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Resilient Distributed Dataset (RDD)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AD0AF557-1B36-1AA5-A4C3-2C100A3D5FFA}"/>
              </a:ext>
            </a:extLst>
          </p:cNvPr>
          <p:cNvGrpSpPr/>
          <p:nvPr/>
        </p:nvGrpSpPr>
        <p:grpSpPr>
          <a:xfrm>
            <a:off x="632722" y="2835883"/>
            <a:ext cx="1862356" cy="1901616"/>
            <a:chOff x="1023457" y="2183823"/>
            <a:chExt cx="1862356" cy="190161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268F83D-42FD-2E8B-9873-1A7F0D49DE3F}"/>
                </a:ext>
              </a:extLst>
            </p:cNvPr>
            <p:cNvSpPr/>
            <p:nvPr/>
          </p:nvSpPr>
          <p:spPr>
            <a:xfrm>
              <a:off x="1023457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0" name="图形 9">
              <a:extLst>
                <a:ext uri="{FF2B5EF4-FFF2-40B4-BE49-F238E27FC236}">
                  <a16:creationId xmlns:a16="http://schemas.microsoft.com/office/drawing/2014/main" id="{7D58C8A3-F3BB-D61F-4424-94EC7E8B0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82359" y="2584190"/>
              <a:ext cx="1544552" cy="772276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790B8DA-C35B-32C0-EF09-9A917D786622}"/>
                </a:ext>
              </a:extLst>
            </p:cNvPr>
            <p:cNvSpPr txBox="1"/>
            <p:nvPr/>
          </p:nvSpPr>
          <p:spPr>
            <a:xfrm>
              <a:off x="1182359" y="342900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Core</a:t>
              </a:r>
              <a:endParaRPr lang="ru-RU" dirty="0"/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B9C11670-DA42-3152-55CB-0D0D1BE80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761" y="2051061"/>
            <a:ext cx="4475110" cy="17356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1C490D6-3706-1C3E-1CED-94A0A0AAC5CF}"/>
              </a:ext>
            </a:extLst>
          </p:cNvPr>
          <p:cNvSpPr txBox="1"/>
          <p:nvPr/>
        </p:nvSpPr>
        <p:spPr>
          <a:xfrm>
            <a:off x="2785711" y="1381610"/>
            <a:ext cx="7646431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core is embedded with RDDs </a:t>
            </a:r>
            <a:r>
              <a:rPr lang="en-US" altLang="zh-CN" sz="1400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(Resilient Distributed Dataset)</a:t>
            </a:r>
            <a:r>
              <a:rPr lang="zh-CN" altLang="en-US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， 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an immutable fault-tolerant, distributed collection of objects that can be operated on in parallel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FB0990-5182-C8E2-5EC1-809FCEFCABDB}"/>
              </a:ext>
            </a:extLst>
          </p:cNvPr>
          <p:cNvSpPr txBox="1"/>
          <p:nvPr/>
        </p:nvSpPr>
        <p:spPr>
          <a:xfrm>
            <a:off x="3867157" y="3786691"/>
            <a:ext cx="2883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These are operations (such as </a:t>
            </a:r>
            <a:r>
              <a:rPr lang="en-US" sz="1200" i="1" dirty="0">
                <a:highlight>
                  <a:srgbClr val="F4E0CC"/>
                </a:highlight>
              </a:rPr>
              <a:t>map(), filter(), union()</a:t>
            </a:r>
            <a:r>
              <a:rPr lang="en-US" sz="1200" i="1" dirty="0"/>
              <a:t> </a:t>
            </a:r>
            <a:r>
              <a:rPr lang="en-US" sz="1200" dirty="0"/>
              <a:t>) that are performed on an RDD that </a:t>
            </a:r>
            <a:r>
              <a:rPr lang="en-US" sz="1200" b="1" dirty="0"/>
              <a:t>yields a new RDD</a:t>
            </a:r>
            <a:r>
              <a:rPr lang="en-US" sz="1200" dirty="0"/>
              <a:t> containing the result</a:t>
            </a:r>
            <a:endParaRPr lang="ru-RU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EB465A5-19EA-5F6D-0397-681DB1CB626A}"/>
              </a:ext>
            </a:extLst>
          </p:cNvPr>
          <p:cNvSpPr txBox="1"/>
          <p:nvPr/>
        </p:nvSpPr>
        <p:spPr>
          <a:xfrm>
            <a:off x="7216264" y="3786691"/>
            <a:ext cx="28831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These are operations (such as </a:t>
            </a:r>
            <a:r>
              <a:rPr lang="en-US" sz="1200" i="1" dirty="0">
                <a:highlight>
                  <a:srgbClr val="F4E0CC"/>
                </a:highlight>
              </a:rPr>
              <a:t>reduce(), first(), count()</a:t>
            </a:r>
            <a:r>
              <a:rPr lang="en-US" sz="1200" i="1" dirty="0"/>
              <a:t> </a:t>
            </a:r>
            <a:r>
              <a:rPr lang="en-US" sz="1200" dirty="0"/>
              <a:t>) that </a:t>
            </a:r>
            <a:r>
              <a:rPr lang="en-US" altLang="zh-CN" sz="1200" b="1" dirty="0"/>
              <a:t>return a value</a:t>
            </a:r>
            <a:r>
              <a:rPr lang="en-US" altLang="zh-CN" sz="1200" dirty="0"/>
              <a:t> after running a computation on an RDD</a:t>
            </a: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993586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椭圆 1543"/>
          <p:cNvSpPr/>
          <p:nvPr/>
        </p:nvSpPr>
        <p:spPr>
          <a:xfrm>
            <a:off x="1333143" y="2642254"/>
            <a:ext cx="2331479" cy="2331479"/>
          </a:xfrm>
          <a:prstGeom prst="ellipse">
            <a:avLst/>
          </a:prstGeom>
          <a:solidFill>
            <a:srgbClr val="DC9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546" name="矩形 1545" descr="e7d195523061f1c0b9c437df2358c0cda14f5041a22fabbfBE2BE37675DC7AB669ED1A17F222BC996230C869F9A73B775AB9A6F73BCC744AF1BB55A31F7D215610F6B48D481C98CFAE215B20EECA2E6E20AA2D9777C27EEA5D08ABD735C5A371F7E949F8305F48DE443472D1F55F8EFD4A4D0F240E813E712969F64E57E37B76E9827EA42A1C233A"/>
          <p:cNvSpPr/>
          <p:nvPr/>
        </p:nvSpPr>
        <p:spPr>
          <a:xfrm>
            <a:off x="1576913" y="3909673"/>
            <a:ext cx="1843938" cy="430887"/>
          </a:xfrm>
          <a:prstGeom prst="rect">
            <a:avLst/>
          </a:prstGeom>
          <a:effectLst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endParaRPr lang="zh-CN" altLang="en-US" sz="28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77298A-E457-483E-C498-13C58360F44B}"/>
              </a:ext>
            </a:extLst>
          </p:cNvPr>
          <p:cNvGrpSpPr/>
          <p:nvPr/>
        </p:nvGrpSpPr>
        <p:grpSpPr>
          <a:xfrm>
            <a:off x="4997765" y="1053782"/>
            <a:ext cx="6345096" cy="649409"/>
            <a:chOff x="5005464" y="1031480"/>
            <a:chExt cx="6345096" cy="64940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4CE44E8-4D2F-E76F-3291-724F4F2EA8BD}"/>
                </a:ext>
              </a:extLst>
            </p:cNvPr>
            <p:cNvGrpSpPr/>
            <p:nvPr/>
          </p:nvGrpSpPr>
          <p:grpSpPr>
            <a:xfrm>
              <a:off x="5010629" y="1031480"/>
              <a:ext cx="6339931" cy="649409"/>
              <a:chOff x="5010629" y="1031480"/>
              <a:chExt cx="6339931" cy="649409"/>
            </a:xfrm>
          </p:grpSpPr>
          <p:sp>
            <p:nvSpPr>
              <p:cNvPr id="1549" name="椭圆 1548"/>
              <p:cNvSpPr/>
              <p:nvPr/>
            </p:nvSpPr>
            <p:spPr>
              <a:xfrm>
                <a:off x="5010629" y="1031480"/>
                <a:ext cx="731414" cy="649409"/>
              </a:xfrm>
              <a:prstGeom prst="ellipse">
                <a:avLst/>
              </a:prstGeom>
              <a:solidFill>
                <a:srgbClr val="DC9D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642" tIns="55321" rIns="110642" bIns="55321" rtlCol="0" anchor="ctr"/>
              <a:lstStyle/>
              <a:p>
                <a:pPr algn="ctr"/>
                <a:endParaRPr lang="zh-CN" altLang="en-US" sz="2180" dirty="0">
                  <a:cs typeface="+mn-ea"/>
                  <a:sym typeface="+mn-lt"/>
                </a:endParaRPr>
              </a:p>
            </p:txBody>
          </p:sp>
          <p:sp>
            <p:nvSpPr>
              <p:cNvPr id="1550" name="文本框 1549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  <p:cNvSpPr txBox="1"/>
              <p:nvPr/>
            </p:nvSpPr>
            <p:spPr>
              <a:xfrm>
                <a:off x="5695238" y="1074553"/>
                <a:ext cx="5655322" cy="564135"/>
              </a:xfrm>
              <a:prstGeom prst="rect">
                <a:avLst/>
              </a:prstGeom>
              <a:noFill/>
              <a:effectLst/>
            </p:spPr>
            <p:txBody>
              <a:bodyPr wrap="square" lIns="105553" tIns="52777" rIns="105553" bIns="52777" rtlCol="0">
                <a:spAutoFit/>
              </a:bodyPr>
              <a:lstStyle/>
              <a:p>
                <a:r>
                  <a:rPr lang="en-US" altLang="zh-CN" sz="2905" b="1" dirty="0">
                    <a:solidFill>
                      <a:schemeClr val="accent2">
                        <a:lumMod val="75000"/>
                      </a:schemeClr>
                    </a:solidFill>
                    <a:cs typeface="+mn-ea"/>
                    <a:sym typeface="+mn-lt"/>
                  </a:rPr>
                  <a:t>History</a:t>
                </a:r>
                <a:r>
                  <a:rPr lang="en-US" altLang="zh-CN" sz="2905" b="1" dirty="0">
                    <a:cs typeface="+mn-ea"/>
                    <a:sym typeface="+mn-lt"/>
                  </a:rPr>
                  <a:t> of Spark</a:t>
                </a:r>
                <a:endParaRPr lang="zh-CN" altLang="en-US" sz="2905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552" name="文本框 1551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1140233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7CF3475-4A6C-2D8C-5C31-78E74EA6D71F}"/>
              </a:ext>
            </a:extLst>
          </p:cNvPr>
          <p:cNvGrpSpPr/>
          <p:nvPr/>
        </p:nvGrpSpPr>
        <p:grpSpPr>
          <a:xfrm>
            <a:off x="4997765" y="1960107"/>
            <a:ext cx="6345096" cy="649409"/>
            <a:chOff x="5005464" y="1937805"/>
            <a:chExt cx="6345096" cy="64940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3C93C137-6F93-3F5B-39D5-B6E959A436C0}"/>
                </a:ext>
              </a:extLst>
            </p:cNvPr>
            <p:cNvGrpSpPr/>
            <p:nvPr/>
          </p:nvGrpSpPr>
          <p:grpSpPr>
            <a:xfrm>
              <a:off x="5010629" y="1937805"/>
              <a:ext cx="6339931" cy="649409"/>
              <a:chOff x="5010629" y="1937805"/>
              <a:chExt cx="6339931" cy="649409"/>
            </a:xfrm>
          </p:grpSpPr>
          <p:sp>
            <p:nvSpPr>
              <p:cNvPr id="1553" name="椭圆 1552"/>
              <p:cNvSpPr/>
              <p:nvPr/>
            </p:nvSpPr>
            <p:spPr>
              <a:xfrm>
                <a:off x="5010629" y="1937805"/>
                <a:ext cx="731414" cy="649409"/>
              </a:xfrm>
              <a:prstGeom prst="ellipse">
                <a:avLst/>
              </a:prstGeom>
              <a:solidFill>
                <a:srgbClr val="DC9D5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10642" tIns="55321" rIns="110642" bIns="55321" rtlCol="0" anchor="ctr"/>
              <a:lstStyle/>
              <a:p>
                <a:pPr algn="ctr"/>
                <a:endParaRPr lang="zh-CN" altLang="en-US" sz="2180" dirty="0">
                  <a:cs typeface="+mn-ea"/>
                  <a:sym typeface="+mn-lt"/>
                </a:endParaRPr>
              </a:p>
            </p:txBody>
          </p:sp>
          <p:sp>
            <p:nvSpPr>
              <p:cNvPr id="1554" name="文本框 1553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  <p:cNvSpPr txBox="1"/>
              <p:nvPr/>
            </p:nvSpPr>
            <p:spPr>
              <a:xfrm>
                <a:off x="5695238" y="1980879"/>
                <a:ext cx="5655322" cy="564135"/>
              </a:xfrm>
              <a:prstGeom prst="rect">
                <a:avLst/>
              </a:prstGeom>
              <a:noFill/>
              <a:effectLst/>
            </p:spPr>
            <p:txBody>
              <a:bodyPr wrap="square" lIns="105553" tIns="52777" rIns="105553" bIns="52777" rtlCol="0">
                <a:spAutoFit/>
              </a:bodyPr>
              <a:lstStyle/>
              <a:p>
                <a:r>
                  <a:rPr lang="en-US" altLang="zh-CN" sz="2905" b="1" dirty="0">
                    <a:solidFill>
                      <a:schemeClr val="accent2">
                        <a:lumMod val="75000"/>
                      </a:schemeClr>
                    </a:solidFill>
                    <a:cs typeface="+mn-ea"/>
                    <a:sym typeface="+mn-lt"/>
                  </a:rPr>
                  <a:t>What</a:t>
                </a:r>
                <a:r>
                  <a:rPr lang="en-US" altLang="zh-CN" sz="2905" b="1" dirty="0">
                    <a:cs typeface="+mn-ea"/>
                    <a:sym typeface="+mn-lt"/>
                  </a:rPr>
                  <a:t> is Spark?</a:t>
                </a:r>
                <a:endParaRPr lang="zh-CN" altLang="en-US" sz="2905" b="1" dirty="0">
                  <a:cs typeface="+mn-ea"/>
                  <a:sym typeface="+mn-lt"/>
                </a:endParaRPr>
              </a:p>
            </p:txBody>
          </p:sp>
        </p:grpSp>
        <p:sp>
          <p:nvSpPr>
            <p:cNvPr id="1556" name="文本框 1555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2046559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9065BBE5-3A0A-BC1F-5059-4D57D499BCDE}"/>
              </a:ext>
            </a:extLst>
          </p:cNvPr>
          <p:cNvGrpSpPr/>
          <p:nvPr/>
        </p:nvGrpSpPr>
        <p:grpSpPr>
          <a:xfrm>
            <a:off x="4997765" y="2866435"/>
            <a:ext cx="6345096" cy="649409"/>
            <a:chOff x="5005464" y="2844133"/>
            <a:chExt cx="6345096" cy="649409"/>
          </a:xfrm>
        </p:grpSpPr>
        <p:sp>
          <p:nvSpPr>
            <p:cNvPr id="1557" name="椭圆 1556"/>
            <p:cNvSpPr/>
            <p:nvPr/>
          </p:nvSpPr>
          <p:spPr>
            <a:xfrm>
              <a:off x="5010629" y="2844133"/>
              <a:ext cx="731414" cy="649409"/>
            </a:xfrm>
            <a:prstGeom prst="ellipse">
              <a:avLst/>
            </a:prstGeom>
            <a:solidFill>
              <a:srgbClr val="DC9D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42" tIns="55321" rIns="110642" bIns="55321" rtlCol="0" anchor="ctr"/>
            <a:lstStyle/>
            <a:p>
              <a:pPr algn="ctr"/>
              <a:endParaRPr lang="zh-CN" altLang="en-US" sz="2180" dirty="0">
                <a:cs typeface="+mn-ea"/>
                <a:sym typeface="+mn-lt"/>
              </a:endParaRPr>
            </a:p>
          </p:txBody>
        </p:sp>
        <p:sp>
          <p:nvSpPr>
            <p:cNvPr id="1558" name="文本框 155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695238" y="2887206"/>
              <a:ext cx="5655322" cy="553630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>
              <a:spAutoFit/>
            </a:bodyPr>
            <a:lstStyle/>
            <a:p>
              <a:r>
                <a:rPr lang="en-US" altLang="zh-CN" sz="2905" b="1" dirty="0">
                  <a:cs typeface="+mn-ea"/>
                </a:rPr>
                <a:t>Spark </a:t>
              </a:r>
              <a:r>
                <a:rPr lang="en-US" altLang="zh-CN" sz="2905" b="1" dirty="0">
                  <a:solidFill>
                    <a:schemeClr val="accent2">
                      <a:lumMod val="75000"/>
                    </a:schemeClr>
                  </a:solidFill>
                  <a:cs typeface="+mn-ea"/>
                </a:rPr>
                <a:t>Features</a:t>
              </a:r>
              <a:endParaRPr lang="zh-CN" altLang="en-US" sz="2905" b="1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60" name="文本框 1559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2952885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4BFDC5E-EA84-4D8E-872D-150D3E6D14E7}"/>
              </a:ext>
            </a:extLst>
          </p:cNvPr>
          <p:cNvGrpSpPr/>
          <p:nvPr/>
        </p:nvGrpSpPr>
        <p:grpSpPr>
          <a:xfrm>
            <a:off x="4997765" y="3772761"/>
            <a:ext cx="7214325" cy="649409"/>
            <a:chOff x="5005464" y="3750459"/>
            <a:chExt cx="7214325" cy="649409"/>
          </a:xfrm>
        </p:grpSpPr>
        <p:sp>
          <p:nvSpPr>
            <p:cNvPr id="1561" name="椭圆 1560"/>
            <p:cNvSpPr/>
            <p:nvPr/>
          </p:nvSpPr>
          <p:spPr>
            <a:xfrm>
              <a:off x="5010629" y="3750459"/>
              <a:ext cx="731414" cy="649409"/>
            </a:xfrm>
            <a:prstGeom prst="ellipse">
              <a:avLst/>
            </a:prstGeom>
            <a:solidFill>
              <a:srgbClr val="DC9D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42" tIns="55321" rIns="110642" bIns="55321" rtlCol="0" anchor="ctr"/>
            <a:lstStyle/>
            <a:p>
              <a:pPr algn="ctr"/>
              <a:endParaRPr lang="zh-CN" altLang="en-US" sz="2180" dirty="0">
                <a:cs typeface="+mn-ea"/>
                <a:sym typeface="+mn-lt"/>
              </a:endParaRPr>
            </a:p>
          </p:txBody>
        </p:sp>
        <p:sp>
          <p:nvSpPr>
            <p:cNvPr id="1562" name="文本框 1561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695237" y="3793531"/>
              <a:ext cx="6524552" cy="553630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>
              <a:spAutoFit/>
            </a:bodyPr>
            <a:lstStyle/>
            <a:p>
              <a:r>
                <a:rPr lang="en-US" altLang="zh-CN" sz="2905" b="1" dirty="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rPr>
                <a:t>Components</a:t>
              </a:r>
              <a:r>
                <a:rPr lang="en-US" altLang="zh-CN" sz="2905" b="1" dirty="0">
                  <a:cs typeface="+mn-ea"/>
                  <a:sym typeface="+mn-lt"/>
                </a:rPr>
                <a:t> of Apache Spark</a:t>
              </a:r>
              <a:endParaRPr lang="zh-CN" altLang="en-US" sz="2905" b="1" dirty="0">
                <a:cs typeface="+mn-ea"/>
                <a:sym typeface="+mn-lt"/>
              </a:endParaRPr>
            </a:p>
          </p:txBody>
        </p:sp>
        <p:sp>
          <p:nvSpPr>
            <p:cNvPr id="1564" name="文本框 1563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3859212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29AD46D-7E59-F570-0962-C1C88FA6B750}"/>
              </a:ext>
            </a:extLst>
          </p:cNvPr>
          <p:cNvGrpSpPr/>
          <p:nvPr/>
        </p:nvGrpSpPr>
        <p:grpSpPr>
          <a:xfrm>
            <a:off x="4997765" y="4679085"/>
            <a:ext cx="6345096" cy="649409"/>
            <a:chOff x="5005464" y="4656783"/>
            <a:chExt cx="6345096" cy="649409"/>
          </a:xfrm>
        </p:grpSpPr>
        <p:sp>
          <p:nvSpPr>
            <p:cNvPr id="1565" name="椭圆 1564"/>
            <p:cNvSpPr/>
            <p:nvPr/>
          </p:nvSpPr>
          <p:spPr>
            <a:xfrm>
              <a:off x="5010629" y="4656783"/>
              <a:ext cx="731414" cy="649409"/>
            </a:xfrm>
            <a:prstGeom prst="ellipse">
              <a:avLst/>
            </a:prstGeom>
            <a:solidFill>
              <a:srgbClr val="DC9D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42" tIns="55321" rIns="110642" bIns="55321" rtlCol="0" anchor="ctr"/>
            <a:lstStyle/>
            <a:p>
              <a:pPr algn="ctr"/>
              <a:endParaRPr lang="zh-CN" altLang="en-US" sz="2180" dirty="0">
                <a:cs typeface="+mn-ea"/>
                <a:sym typeface="+mn-lt"/>
              </a:endParaRPr>
            </a:p>
          </p:txBody>
        </p:sp>
        <p:sp>
          <p:nvSpPr>
            <p:cNvPr id="1566" name="文本框 1565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695238" y="4699859"/>
              <a:ext cx="5655322" cy="564135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>
              <a:spAutoFit/>
            </a:bodyPr>
            <a:lstStyle/>
            <a:p>
              <a:r>
                <a:rPr lang="en-US" altLang="zh-CN" sz="2905" b="1" dirty="0">
                  <a:cs typeface="+mn-ea"/>
                  <a:sym typeface="+mn-lt"/>
                </a:rPr>
                <a:t>Spark </a:t>
              </a:r>
              <a:r>
                <a:rPr lang="en-US" altLang="zh-CN" sz="2905" b="1" dirty="0">
                  <a:solidFill>
                    <a:schemeClr val="accent2">
                      <a:lumMod val="75000"/>
                    </a:schemeClr>
                  </a:solidFill>
                  <a:cs typeface="+mn-ea"/>
                  <a:sym typeface="+mn-lt"/>
                </a:rPr>
                <a:t>Architecture</a:t>
              </a:r>
              <a:endParaRPr lang="zh-CN" altLang="en-US" sz="2905" b="1" dirty="0">
                <a:solidFill>
                  <a:schemeClr val="accent2">
                    <a:lumMod val="7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568" name="文本框 1567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/>
            <p:cNvSpPr txBox="1"/>
            <p:nvPr/>
          </p:nvSpPr>
          <p:spPr>
            <a:xfrm>
              <a:off x="5005464" y="4765536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05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AC17642-ACA1-2162-325C-5D95C08E6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5221" r="15221"/>
          <a:stretch/>
        </p:blipFill>
        <p:spPr>
          <a:xfrm>
            <a:off x="-86957" y="349885"/>
            <a:ext cx="5082139" cy="584506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95167D9-473E-0991-BB3E-5E02C908B6F2}"/>
              </a:ext>
            </a:extLst>
          </p:cNvPr>
          <p:cNvGrpSpPr/>
          <p:nvPr/>
        </p:nvGrpSpPr>
        <p:grpSpPr>
          <a:xfrm>
            <a:off x="4997765" y="5582442"/>
            <a:ext cx="6345096" cy="649409"/>
            <a:chOff x="5005464" y="4656783"/>
            <a:chExt cx="6345096" cy="649409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0BC16B8F-81B7-E9CB-3539-F42F1328C158}"/>
                </a:ext>
              </a:extLst>
            </p:cNvPr>
            <p:cNvSpPr/>
            <p:nvPr/>
          </p:nvSpPr>
          <p:spPr>
            <a:xfrm>
              <a:off x="5010629" y="4656783"/>
              <a:ext cx="731414" cy="649409"/>
            </a:xfrm>
            <a:prstGeom prst="ellipse">
              <a:avLst/>
            </a:prstGeom>
            <a:solidFill>
              <a:srgbClr val="DC9D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10642" tIns="55321" rIns="110642" bIns="55321" rtlCol="0" anchor="ctr"/>
            <a:lstStyle/>
            <a:p>
              <a:pPr algn="ctr"/>
              <a:endParaRPr lang="zh-CN" altLang="en-US" sz="2180" dirty="0">
                <a:cs typeface="+mn-ea"/>
                <a:sym typeface="+mn-lt"/>
              </a:endParaRPr>
            </a:p>
          </p:txBody>
        </p:sp>
        <p:sp>
          <p:nvSpPr>
            <p:cNvPr id="5" name="文本框 4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EF876555-1B18-5AEA-5C4B-FCFB047B459B}"/>
                </a:ext>
              </a:extLst>
            </p:cNvPr>
            <p:cNvSpPr txBox="1"/>
            <p:nvPr/>
          </p:nvSpPr>
          <p:spPr>
            <a:xfrm>
              <a:off x="5695238" y="4699859"/>
              <a:ext cx="5655322" cy="553630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>
              <a:spAutoFit/>
            </a:bodyPr>
            <a:lstStyle/>
            <a:p>
              <a:r>
                <a:rPr lang="en-US" altLang="zh-CN" sz="2905" b="1" dirty="0">
                  <a:solidFill>
                    <a:schemeClr val="accent2">
                      <a:lumMod val="75000"/>
                    </a:schemeClr>
                  </a:solidFill>
                  <a:cs typeface="+mn-ea"/>
                </a:rPr>
                <a:t>Applications</a:t>
              </a:r>
              <a:r>
                <a:rPr lang="en-US" altLang="zh-CN" sz="2905" b="1" dirty="0">
                  <a:cs typeface="+mn-ea"/>
                </a:rPr>
                <a:t> of Spark</a:t>
              </a:r>
              <a:endParaRPr lang="zh-CN" altLang="en-US" sz="2905" b="1" dirty="0">
                <a:cs typeface="+mn-ea"/>
                <a:sym typeface="+mn-lt"/>
              </a:endParaRPr>
            </a:p>
          </p:txBody>
        </p:sp>
        <p:sp>
          <p:nvSpPr>
            <p:cNvPr id="6" name="文本框 5" descr="e7d195523061f1c0b9c437df2358c0cda14f5041a22fabbfBE2BE37675DC7AB669ED1A17F222BC996230C869F9A73B775AB9A6F73BCC744AF1BB55A31F7D215610F6B48D481C98CFAE215B20EECA2E6E20AA2D9777C27EEAB10921E8B07256D6D9ECE20958AFE8BA43FFCD38CF696DD3921EEAB91BE017407F46DB8119C34BA667C65BA886A5336E">
              <a:extLst>
                <a:ext uri="{FF2B5EF4-FFF2-40B4-BE49-F238E27FC236}">
                  <a16:creationId xmlns:a16="http://schemas.microsoft.com/office/drawing/2014/main" id="{B79FD5FB-2877-6B3D-AB6D-1027413C5AA1}"/>
                </a:ext>
              </a:extLst>
            </p:cNvPr>
            <p:cNvSpPr txBox="1"/>
            <p:nvPr/>
          </p:nvSpPr>
          <p:spPr>
            <a:xfrm>
              <a:off x="5005464" y="4765536"/>
              <a:ext cx="743058" cy="452412"/>
            </a:xfrm>
            <a:prstGeom prst="rect">
              <a:avLst/>
            </a:prstGeom>
            <a:noFill/>
            <a:effectLst/>
          </p:spPr>
          <p:txBody>
            <a:bodyPr wrap="square" lIns="105553" tIns="52777" rIns="105553" bIns="52777" rtlCol="0" anchor="ctr">
              <a:spAutoFit/>
            </a:bodyPr>
            <a:lstStyle/>
            <a:p>
              <a:pPr algn="ctr"/>
              <a:r>
                <a:rPr lang="en-US" altLang="zh-CN" sz="2180" dirty="0">
                  <a:solidFill>
                    <a:schemeClr val="bg1"/>
                  </a:solidFill>
                  <a:cs typeface="+mn-ea"/>
                  <a:sym typeface="+mn-lt"/>
                </a:rPr>
                <a:t>06</a:t>
              </a:r>
              <a:endParaRPr lang="zh-CN" altLang="en-US" sz="218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7" name="图片 6" descr="徽标, 公司名称&#10;&#10;描述已自动生成">
            <a:extLst>
              <a:ext uri="{FF2B5EF4-FFF2-40B4-BE49-F238E27FC236}">
                <a16:creationId xmlns:a16="http://schemas.microsoft.com/office/drawing/2014/main" id="{4A0E4E75-30AF-3CDF-82CB-C8A37FAFAF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590" y="3194055"/>
            <a:ext cx="1310583" cy="6971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977D3B9-B0DF-0DCA-7D96-AD68E34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623" y="1460664"/>
            <a:ext cx="4171994" cy="22787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of Apache Spark – </a:t>
            </a:r>
            <a:endParaRPr lang="en-US" altLang="zh-CN" sz="5100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"/>
                <a:ea typeface="等线"/>
                <a:cs typeface="+mn-cs"/>
              </a:endParaRP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"/>
              <a:ea typeface="等线"/>
              <a:cs typeface="+mn-cs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A0C970BB-BFF6-7221-D0F3-B3F18E1B56FD}"/>
              </a:ext>
            </a:extLst>
          </p:cNvPr>
          <p:cNvSpPr txBox="1">
            <a:spLocks/>
          </p:cNvSpPr>
          <p:nvPr/>
        </p:nvSpPr>
        <p:spPr>
          <a:xfrm>
            <a:off x="690950" y="3917507"/>
            <a:ext cx="3639882" cy="8510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altLang="zh-CN" sz="5100" dirty="0">
                <a:solidFill>
                  <a:srgbClr val="C00000"/>
                </a:solidFill>
                <a:latin typeface="+mj-lt"/>
                <a:cs typeface="+mj-cs"/>
              </a:rPr>
              <a:t>Spark SQL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EBF753EC-178F-499D-64D4-D22D0A2E7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353" y="2557852"/>
            <a:ext cx="2109267" cy="210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304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SQL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A966A5-5E3E-3810-AA02-44EB17C97AAA}"/>
              </a:ext>
            </a:extLst>
          </p:cNvPr>
          <p:cNvSpPr txBox="1"/>
          <p:nvPr/>
        </p:nvSpPr>
        <p:spPr>
          <a:xfrm>
            <a:off x="2462805" y="1177607"/>
            <a:ext cx="8607966" cy="34051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SQL </a:t>
            </a:r>
            <a:r>
              <a:rPr lang="en-US" altLang="zh-CN" sz="1400" dirty="0">
                <a:solidFill>
                  <a:schemeClr val="bg1"/>
                </a:solidFill>
                <a:latin typeface="DM Sans" pitchFamily="2" charset="0"/>
              </a:rPr>
              <a:t>framework component is used for structured and semi-structured data processing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6E76AD0-DBAE-6BAA-B1B0-85F6AC5E3504}"/>
              </a:ext>
            </a:extLst>
          </p:cNvPr>
          <p:cNvSpPr/>
          <p:nvPr/>
        </p:nvSpPr>
        <p:spPr>
          <a:xfrm>
            <a:off x="7354369" y="2359960"/>
            <a:ext cx="3992378" cy="57435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Spark SQL &amp; HSQL</a:t>
            </a:r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CF0B430D-CA38-9DB2-933A-FCE0252B8CD4}"/>
              </a:ext>
            </a:extLst>
          </p:cNvPr>
          <p:cNvSpPr/>
          <p:nvPr/>
        </p:nvSpPr>
        <p:spPr>
          <a:xfrm>
            <a:off x="2724812" y="2341517"/>
            <a:ext cx="3992378" cy="574352"/>
          </a:xfrm>
          <a:prstGeom prst="roundRect">
            <a:avLst>
              <a:gd name="adj" fmla="val 5286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DataFrame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DSL</a:t>
            </a:r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7B2B60B4-BA43-8985-BA8D-A6AC401AD88A}"/>
              </a:ext>
            </a:extLst>
          </p:cNvPr>
          <p:cNvSpPr/>
          <p:nvPr/>
        </p:nvSpPr>
        <p:spPr>
          <a:xfrm>
            <a:off x="2724811" y="3277221"/>
            <a:ext cx="8621935" cy="773402"/>
          </a:xfrm>
          <a:prstGeom prst="roundRect">
            <a:avLst>
              <a:gd name="adj" fmla="val 5286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DataFrame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 API</a:t>
            </a:r>
            <a:endParaRPr lang="zh-CN" altLang="en-US" dirty="0">
              <a:solidFill>
                <a:schemeClr val="bg2">
                  <a:lumMod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42EB860A-9284-FBF2-0615-ADD980C7873E}"/>
              </a:ext>
            </a:extLst>
          </p:cNvPr>
          <p:cNvSpPr/>
          <p:nvPr/>
        </p:nvSpPr>
        <p:spPr>
          <a:xfrm>
            <a:off x="2724811" y="4411975"/>
            <a:ext cx="8621935" cy="773402"/>
          </a:xfrm>
          <a:prstGeom prst="roundRect">
            <a:avLst>
              <a:gd name="adj" fmla="val 5286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cs typeface="+mn-ea"/>
                <a:sym typeface="+mn-lt"/>
              </a:rPr>
              <a:t>Data Source API</a:t>
            </a:r>
          </a:p>
        </p:txBody>
      </p:sp>
      <p:sp>
        <p:nvSpPr>
          <p:cNvPr id="9" name="流程图: 磁盘 8">
            <a:extLst>
              <a:ext uri="{FF2B5EF4-FFF2-40B4-BE49-F238E27FC236}">
                <a16:creationId xmlns:a16="http://schemas.microsoft.com/office/drawing/2014/main" id="{71DDAE5D-73E4-8581-435D-4C504ED29A73}"/>
              </a:ext>
            </a:extLst>
          </p:cNvPr>
          <p:cNvSpPr/>
          <p:nvPr/>
        </p:nvSpPr>
        <p:spPr>
          <a:xfrm>
            <a:off x="2724811" y="5504175"/>
            <a:ext cx="1954635" cy="947956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CSV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流程图: 磁盘 9">
            <a:extLst>
              <a:ext uri="{FF2B5EF4-FFF2-40B4-BE49-F238E27FC236}">
                <a16:creationId xmlns:a16="http://schemas.microsoft.com/office/drawing/2014/main" id="{36451776-A099-8D9D-B77F-9FECCA883BD9}"/>
              </a:ext>
            </a:extLst>
          </p:cNvPr>
          <p:cNvSpPr/>
          <p:nvPr/>
        </p:nvSpPr>
        <p:spPr>
          <a:xfrm>
            <a:off x="6068842" y="5546729"/>
            <a:ext cx="1954635" cy="947956"/>
          </a:xfrm>
          <a:prstGeom prst="flowChartMagneticDisk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JSON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06FC7F-5A2B-9C5F-91D5-28B10C0FAB0A}"/>
              </a:ext>
            </a:extLst>
          </p:cNvPr>
          <p:cNvSpPr/>
          <p:nvPr/>
        </p:nvSpPr>
        <p:spPr>
          <a:xfrm>
            <a:off x="2462805" y="1957646"/>
            <a:ext cx="9269835" cy="4778714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磁盘 11">
            <a:extLst>
              <a:ext uri="{FF2B5EF4-FFF2-40B4-BE49-F238E27FC236}">
                <a16:creationId xmlns:a16="http://schemas.microsoft.com/office/drawing/2014/main" id="{F7421827-9880-C380-DC3C-33CC1C6D68D6}"/>
              </a:ext>
            </a:extLst>
          </p:cNvPr>
          <p:cNvSpPr/>
          <p:nvPr/>
        </p:nvSpPr>
        <p:spPr>
          <a:xfrm>
            <a:off x="9412873" y="5546729"/>
            <a:ext cx="1954635" cy="947956"/>
          </a:xfrm>
          <a:prstGeom prst="flowChartMagneticDisk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JDBC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1A5CBA9-B0C0-CD9B-37D2-07FAE0098FD7}"/>
              </a:ext>
            </a:extLst>
          </p:cNvPr>
          <p:cNvGrpSpPr/>
          <p:nvPr/>
        </p:nvGrpSpPr>
        <p:grpSpPr>
          <a:xfrm>
            <a:off x="214555" y="3099815"/>
            <a:ext cx="1862356" cy="1901616"/>
            <a:chOff x="3105325" y="2183823"/>
            <a:chExt cx="1862356" cy="1901616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D1B6D236-A53E-933D-A20F-E2045CA9A8D0}"/>
                </a:ext>
              </a:extLst>
            </p:cNvPr>
            <p:cNvSpPr/>
            <p:nvPr/>
          </p:nvSpPr>
          <p:spPr>
            <a:xfrm>
              <a:off x="3105325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75FD046-5C48-6CF1-8014-D354EF5353A6}"/>
                </a:ext>
              </a:extLst>
            </p:cNvPr>
            <p:cNvSpPr txBox="1"/>
            <p:nvPr/>
          </p:nvSpPr>
          <p:spPr>
            <a:xfrm>
              <a:off x="3264227" y="345572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SQL</a:t>
              </a:r>
              <a:endParaRPr lang="ru-RU" dirty="0"/>
            </a:p>
          </p:txBody>
        </p:sp>
        <p:pic>
          <p:nvPicPr>
            <p:cNvPr id="16" name="Picture 2" descr="Apache Spark SQL Connectors &amp; Drivers | Progress DataDirect">
              <a:extLst>
                <a:ext uri="{FF2B5EF4-FFF2-40B4-BE49-F238E27FC236}">
                  <a16:creationId xmlns:a16="http://schemas.microsoft.com/office/drawing/2014/main" id="{4385B8B5-FE57-9B4C-AEA6-7CA42E163C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227" y="2358473"/>
              <a:ext cx="1356334" cy="108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BB302BC5-2637-6F28-0FC1-AD5056708F6D}"/>
              </a:ext>
            </a:extLst>
          </p:cNvPr>
          <p:cNvSpPr/>
          <p:nvPr/>
        </p:nvSpPr>
        <p:spPr>
          <a:xfrm>
            <a:off x="5794806" y="1899457"/>
            <a:ext cx="2481943" cy="42560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Spark SQL Architecture</a:t>
            </a:r>
            <a:endParaRPr lang="ru-RU" sz="1400" dirty="0">
              <a:solidFill>
                <a:schemeClr val="bg2">
                  <a:lumMod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293443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7D3B9-B0DF-0DCA-7D96-AD68E34B5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1460665"/>
            <a:ext cx="4171994" cy="2955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Components of Apache Spark – </a:t>
            </a:r>
            <a:endParaRPr lang="en-US" altLang="zh-CN" sz="5100" kern="1200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1563F89A-D9B7-FB32-2E6B-DAC0049B0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90353" y="2557852"/>
            <a:ext cx="2109267" cy="2109267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F866C913-AAB9-AE19-C55D-C3D5CB6ACB85}"/>
              </a:ext>
            </a:extLst>
          </p:cNvPr>
          <p:cNvSpPr txBox="1">
            <a:spLocks/>
          </p:cNvSpPr>
          <p:nvPr/>
        </p:nvSpPr>
        <p:spPr>
          <a:xfrm>
            <a:off x="599609" y="4416271"/>
            <a:ext cx="5360320" cy="74355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vert="horz" lIns="91440" tIns="45720" rIns="91440" bIns="45720" rtlCol="0" anchor="b" anchorCtr="0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bg2">
                    <a:lumMod val="25000"/>
                  </a:schemeClr>
                </a:solidFill>
                <a:latin typeface="Poppins Light" panose="00000400000000000000" pitchFamily="2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altLang="zh-CN" sz="5100" dirty="0">
                <a:solidFill>
                  <a:srgbClr val="C00000"/>
                </a:solidFill>
                <a:latin typeface="+mj-lt"/>
                <a:cs typeface="+mj-cs"/>
              </a:rPr>
              <a:t>Spark Streaming</a:t>
            </a:r>
          </a:p>
        </p:txBody>
      </p:sp>
    </p:spTree>
    <p:extLst>
      <p:ext uri="{BB962C8B-B14F-4D97-AF65-F5344CB8AC3E}">
        <p14:creationId xmlns:p14="http://schemas.microsoft.com/office/powerpoint/2010/main" val="1933831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Streaming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5E901E-E246-48AC-21E5-E78ED3CDE467}"/>
              </a:ext>
            </a:extLst>
          </p:cNvPr>
          <p:cNvGrpSpPr/>
          <p:nvPr/>
        </p:nvGrpSpPr>
        <p:grpSpPr>
          <a:xfrm>
            <a:off x="261887" y="3574396"/>
            <a:ext cx="1596157" cy="1499181"/>
            <a:chOff x="5125119" y="2181726"/>
            <a:chExt cx="1862356" cy="190161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BE55274C-883A-2121-C32D-3494BF03CA4B}"/>
                </a:ext>
              </a:extLst>
            </p:cNvPr>
            <p:cNvSpPr/>
            <p:nvPr/>
          </p:nvSpPr>
          <p:spPr>
            <a:xfrm>
              <a:off x="5125119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4464D92-277D-BC50-EA73-FD29E518A20B}"/>
                </a:ext>
              </a:extLst>
            </p:cNvPr>
            <p:cNvSpPr txBox="1"/>
            <p:nvPr/>
          </p:nvSpPr>
          <p:spPr>
            <a:xfrm>
              <a:off x="5328124" y="3306472"/>
              <a:ext cx="1544552" cy="6636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/>
                <a:t>Spark Streaming</a:t>
              </a:r>
              <a:endParaRPr lang="ru-RU" sz="1400" dirty="0"/>
            </a:p>
          </p:txBody>
        </p:sp>
        <p:pic>
          <p:nvPicPr>
            <p:cNvPr id="6" name="Picture 4" descr="Formation Spark Streaming – Ambient IT">
              <a:extLst>
                <a:ext uri="{FF2B5EF4-FFF2-40B4-BE49-F238E27FC236}">
                  <a16:creationId xmlns:a16="http://schemas.microsoft.com/office/drawing/2014/main" id="{AD49CE16-CBD8-6A9E-0FC1-58496BB1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1" y="2294586"/>
              <a:ext cx="1544552" cy="13514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DA7AD94-5891-19C8-E7CB-1A1278CE0693}"/>
              </a:ext>
            </a:extLst>
          </p:cNvPr>
          <p:cNvSpPr txBox="1"/>
          <p:nvPr/>
        </p:nvSpPr>
        <p:spPr>
          <a:xfrm>
            <a:off x="2462805" y="1177607"/>
            <a:ext cx="8607966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Streaming is a lightweight API that allows developers to perform batch processing and real-time streaming of data with ease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42F3DD-4904-3ACA-A1D7-3D4D2D4DBEA5}"/>
              </a:ext>
            </a:extLst>
          </p:cNvPr>
          <p:cNvSpPr txBox="1"/>
          <p:nvPr/>
        </p:nvSpPr>
        <p:spPr>
          <a:xfrm>
            <a:off x="4517571" y="2108278"/>
            <a:ext cx="4343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Provides secure, reliable, and fast processing of live data streams</a:t>
            </a:r>
            <a:endParaRPr lang="ru-RU" sz="1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CB9361F-110B-89AD-94AC-B3664CEED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4159" y="3280116"/>
            <a:ext cx="6971428" cy="209523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4DC9CB5-A7F0-FD4D-5B87-CD7C3C195A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7969" y="3380116"/>
            <a:ext cx="1276190" cy="18952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0D4982B-61B0-0B5C-B683-E79D1614FD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73206" y="3665830"/>
            <a:ext cx="1428571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7541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</a:t>
            </a:r>
            <a:r>
              <a:rPr lang="en-US" altLang="zh-CN" sz="3200" dirty="0" err="1">
                <a:latin typeface="Poppins Bold" panose="00000800000000000000" pitchFamily="2" charset="0"/>
                <a:cs typeface="Poppins Bold" panose="00000800000000000000" pitchFamily="2" charset="0"/>
              </a:rPr>
              <a:t>MLlib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3CF8DC7-5DD4-0724-557E-247E454CA4F4}"/>
              </a:ext>
            </a:extLst>
          </p:cNvPr>
          <p:cNvGrpSpPr/>
          <p:nvPr/>
        </p:nvGrpSpPr>
        <p:grpSpPr>
          <a:xfrm>
            <a:off x="148494" y="3072375"/>
            <a:ext cx="1862356" cy="1901616"/>
            <a:chOff x="7206987" y="2181726"/>
            <a:chExt cx="1862356" cy="190161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088E2861-E830-C85A-8F38-61731E92C0A5}"/>
                </a:ext>
              </a:extLst>
            </p:cNvPr>
            <p:cNvSpPr/>
            <p:nvPr/>
          </p:nvSpPr>
          <p:spPr>
            <a:xfrm>
              <a:off x="7206987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498E5C6-06AF-B958-3FAE-5B915F593BA2}"/>
                </a:ext>
              </a:extLst>
            </p:cNvPr>
            <p:cNvSpPr txBox="1"/>
            <p:nvPr/>
          </p:nvSpPr>
          <p:spPr>
            <a:xfrm>
              <a:off x="7404194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MLlib</a:t>
              </a:r>
              <a:endParaRPr lang="ru-RU" dirty="0"/>
            </a:p>
          </p:txBody>
        </p:sp>
        <p:pic>
          <p:nvPicPr>
            <p:cNvPr id="6" name="Picture 10" descr="Big Data Processing with Apache Spark - Part 4: Spark Machine Learning">
              <a:extLst>
                <a:ext uri="{FF2B5EF4-FFF2-40B4-BE49-F238E27FC236}">
                  <a16:creationId xmlns:a16="http://schemas.microsoft.com/office/drawing/2014/main" id="{48E70B09-9F88-DD0F-F42D-E09363182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0220" y="2523562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3FBD5AA-BC34-4990-9E4E-FA76AB077659}"/>
              </a:ext>
            </a:extLst>
          </p:cNvPr>
          <p:cNvSpPr txBox="1"/>
          <p:nvPr/>
        </p:nvSpPr>
        <p:spPr>
          <a:xfrm>
            <a:off x="2462805" y="1177607"/>
            <a:ext cx="8009252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Mllib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 is low-level machine learning library that is simple to use, is scalable, and </a:t>
            </a:r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compativle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 with various programming languages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468D87E-B62B-A0E3-A26F-F9D6461BF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485" y="2420297"/>
            <a:ext cx="1097658" cy="109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F14CDD96-330B-0757-E8B8-95B01BA2EFE3}"/>
              </a:ext>
            </a:extLst>
          </p:cNvPr>
          <p:cNvSpPr/>
          <p:nvPr/>
        </p:nvSpPr>
        <p:spPr>
          <a:xfrm>
            <a:off x="4659495" y="2434851"/>
            <a:ext cx="4420934" cy="105788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It contains machine learning libraries that have an implementation of various machine learning algorithms</a:t>
            </a:r>
            <a:endParaRPr lang="ru-RU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DBACBA0-A3E4-685F-6392-EA0F0579E91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39" r="1818"/>
          <a:stretch/>
        </p:blipFill>
        <p:spPr>
          <a:xfrm>
            <a:off x="2910430" y="3956136"/>
            <a:ext cx="6255342" cy="121954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81F7838-29D6-C9D1-E96E-22EB35D3431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560" r="2092"/>
          <a:stretch/>
        </p:blipFill>
        <p:spPr>
          <a:xfrm>
            <a:off x="2910429" y="5355770"/>
            <a:ext cx="6255342" cy="121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20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atin typeface="Poppins Bold" panose="00000800000000000000" pitchFamily="2" charset="0"/>
                <a:cs typeface="Poppins Bold" panose="00000800000000000000" pitchFamily="2" charset="0"/>
              </a:rPr>
              <a:t>GraphX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720D188-11ED-6E48-C0B0-E114DF01F6AE}"/>
              </a:ext>
            </a:extLst>
          </p:cNvPr>
          <p:cNvGrpSpPr/>
          <p:nvPr/>
        </p:nvGrpSpPr>
        <p:grpSpPr>
          <a:xfrm>
            <a:off x="148494" y="3155502"/>
            <a:ext cx="1862356" cy="1901616"/>
            <a:chOff x="9303391" y="2181726"/>
            <a:chExt cx="1862356" cy="1901616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919B1490-1F5D-F9AF-48A2-058B68CA2CE9}"/>
                </a:ext>
              </a:extLst>
            </p:cNvPr>
            <p:cNvSpPr/>
            <p:nvPr/>
          </p:nvSpPr>
          <p:spPr>
            <a:xfrm>
              <a:off x="9303391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B8C181BD-B70B-6FD1-9A9E-AF4FA5722371}"/>
                </a:ext>
              </a:extLst>
            </p:cNvPr>
            <p:cNvSpPr txBox="1"/>
            <p:nvPr/>
          </p:nvSpPr>
          <p:spPr>
            <a:xfrm>
              <a:off x="9423988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GraphX</a:t>
              </a:r>
              <a:endParaRPr lang="ru-RU" dirty="0"/>
            </a:p>
          </p:txBody>
        </p:sp>
        <p:pic>
          <p:nvPicPr>
            <p:cNvPr id="6" name="Picture 12" descr="Various Operators and Functions In GraphX - Coding Ninjas">
              <a:extLst>
                <a:ext uri="{FF2B5EF4-FFF2-40B4-BE49-F238E27FC236}">
                  <a16:creationId xmlns:a16="http://schemas.microsoft.com/office/drawing/2014/main" id="{BB8793E5-0AD7-9CDF-DA6F-6C74D93B4B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089" y="2424332"/>
              <a:ext cx="1150960" cy="115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DB0206B-DFD6-2145-617B-547F4B5A3645}"/>
              </a:ext>
            </a:extLst>
          </p:cNvPr>
          <p:cNvSpPr txBox="1"/>
          <p:nvPr/>
        </p:nvSpPr>
        <p:spPr>
          <a:xfrm>
            <a:off x="2462805" y="1177607"/>
            <a:ext cx="8009252" cy="34051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GraphX</a:t>
            </a:r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 is Spark’s own Graph Computation Engine and data store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08F28A-FE05-C796-48AA-278B6F9E3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1669" y="1720878"/>
            <a:ext cx="7227711" cy="4848514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ACE1CC65-2F21-4424-73A4-609C5F3356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575" y="2307771"/>
            <a:ext cx="126682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9209C9-FE43-7C4D-9537-04CC64D3B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7366" y="4927065"/>
            <a:ext cx="1383715" cy="13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0693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FE3C0D3-B6A4-2432-73B9-DE0B56C96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434" y="2064651"/>
            <a:ext cx="9161905" cy="3790476"/>
          </a:xfrm>
          <a:prstGeom prst="rect">
            <a:avLst/>
          </a:prstGeom>
        </p:spPr>
      </p:pic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Architecture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8D7002-AC04-94F7-1F0A-21EE3012BDE6}"/>
              </a:ext>
            </a:extLst>
          </p:cNvPr>
          <p:cNvSpPr txBox="1"/>
          <p:nvPr/>
        </p:nvSpPr>
        <p:spPr>
          <a:xfrm>
            <a:off x="1079672" y="1349562"/>
            <a:ext cx="10011881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Apache Spark uses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master-slave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architecture that consists of a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driver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, that runs on a master node, and multiple </a:t>
            </a:r>
            <a:r>
              <a:rPr lang="en-US" altLang="zh-CN" b="0" i="0" dirty="0"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DM Sans" pitchFamily="2" charset="0"/>
              </a:rPr>
              <a:t>executors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which run across the worker nodes in the </a:t>
            </a:r>
            <a:r>
              <a:rPr lang="en-US" altLang="zh-CN" b="0" i="0" dirty="0" err="1">
                <a:solidFill>
                  <a:schemeClr val="bg1"/>
                </a:solidFill>
                <a:effectLst/>
                <a:latin typeface="DM Sans" pitchFamily="2" charset="0"/>
              </a:rPr>
              <a:t>clester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D9F7552-3298-DD9B-C75F-342184689702}"/>
              </a:ext>
            </a:extLst>
          </p:cNvPr>
          <p:cNvSpPr txBox="1"/>
          <p:nvPr/>
        </p:nvSpPr>
        <p:spPr>
          <a:xfrm>
            <a:off x="801384" y="5154212"/>
            <a:ext cx="3052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Master Node has a </a:t>
            </a:r>
            <a:r>
              <a:rPr lang="en-US" sz="1200" dirty="0">
                <a:solidFill>
                  <a:srgbClr val="C00000"/>
                </a:solidFill>
              </a:rPr>
              <a:t>Driver Program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Driver convert user code into </a:t>
            </a:r>
            <a:r>
              <a:rPr lang="en-US" altLang="zh-CN" sz="1200" dirty="0">
                <a:solidFill>
                  <a:srgbClr val="C00000"/>
                </a:solidFill>
              </a:rPr>
              <a:t>job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Scheduling tasks</a:t>
            </a:r>
            <a:r>
              <a:rPr lang="en-US" sz="1200" dirty="0"/>
              <a:t> among executors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Track</a:t>
            </a:r>
            <a:r>
              <a:rPr lang="en-US" sz="1200" dirty="0"/>
              <a:t> executor completion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Display</a:t>
            </a:r>
            <a:r>
              <a:rPr lang="en-US" sz="1200" dirty="0"/>
              <a:t> task execution </a:t>
            </a:r>
            <a:r>
              <a:rPr lang="en-US" sz="1200" dirty="0">
                <a:solidFill>
                  <a:srgbClr val="C00000"/>
                </a:solidFill>
              </a:rPr>
              <a:t>status</a:t>
            </a:r>
            <a:r>
              <a:rPr lang="en-US" sz="1200" dirty="0"/>
              <a:t> through UI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460201-2886-1D5D-036E-5A3B2636C97A}"/>
              </a:ext>
            </a:extLst>
          </p:cNvPr>
          <p:cNvSpPr txBox="1"/>
          <p:nvPr/>
        </p:nvSpPr>
        <p:spPr>
          <a:xfrm>
            <a:off x="4495899" y="5336193"/>
            <a:ext cx="2677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Resource scheduling </a:t>
            </a:r>
            <a:r>
              <a:rPr lang="en-US" sz="1200" dirty="0"/>
              <a:t>based on executor status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Accept driver registration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C00000"/>
                </a:solidFill>
              </a:rPr>
              <a:t>Notify</a:t>
            </a:r>
            <a:r>
              <a:rPr lang="en-US" sz="1200" dirty="0"/>
              <a:t> the executor of the response to register with the driver node</a:t>
            </a:r>
            <a:endParaRPr lang="ru-RU" sz="1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988CCE-476B-76EA-35DB-A7CA7954A33B}"/>
              </a:ext>
            </a:extLst>
          </p:cNvPr>
          <p:cNvSpPr txBox="1"/>
          <p:nvPr/>
        </p:nvSpPr>
        <p:spPr>
          <a:xfrm>
            <a:off x="7510409" y="5936358"/>
            <a:ext cx="323293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Worker node has many processes, where </a:t>
            </a:r>
            <a:r>
              <a:rPr lang="en-US" altLang="zh-CN" sz="1200" dirty="0">
                <a:solidFill>
                  <a:srgbClr val="C00000"/>
                </a:solidFill>
              </a:rPr>
              <a:t>perform the tasks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/>
              <a:t>Tasks are </a:t>
            </a:r>
            <a:r>
              <a:rPr lang="en-US" altLang="zh-CN" sz="1200" dirty="0">
                <a:solidFill>
                  <a:srgbClr val="C00000"/>
                </a:solidFill>
              </a:rPr>
              <a:t>independent</a:t>
            </a:r>
            <a:r>
              <a:rPr lang="en-US" altLang="zh-CN" sz="1200" dirty="0"/>
              <a:t> to each other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rgbClr val="C00000"/>
                </a:solidFill>
              </a:rPr>
              <a:t>RDD</a:t>
            </a:r>
            <a:r>
              <a:rPr lang="en-US" altLang="zh-CN" sz="1200" dirty="0"/>
              <a:t> stored in the </a:t>
            </a:r>
            <a:r>
              <a:rPr lang="en-US" altLang="zh-CN" sz="1200" dirty="0">
                <a:solidFill>
                  <a:srgbClr val="C00000"/>
                </a:solidFill>
              </a:rPr>
              <a:t>cache</a:t>
            </a:r>
            <a:r>
              <a:rPr lang="en-US" altLang="zh-CN" sz="1200" dirty="0"/>
              <a:t> as required</a:t>
            </a:r>
          </a:p>
        </p:txBody>
      </p:sp>
    </p:spTree>
    <p:extLst>
      <p:ext uri="{BB962C8B-B14F-4D97-AF65-F5344CB8AC3E}">
        <p14:creationId xmlns:p14="http://schemas.microsoft.com/office/powerpoint/2010/main" val="3496831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D78FDD96-C9A9-2796-5EB5-B18CB45D2E52}"/>
              </a:ext>
            </a:extLst>
          </p:cNvPr>
          <p:cNvSpPr txBox="1"/>
          <p:nvPr/>
        </p:nvSpPr>
        <p:spPr>
          <a:xfrm>
            <a:off x="254000" y="259834"/>
            <a:ext cx="341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 err="1">
                <a:solidFill>
                  <a:srgbClr val="000000"/>
                </a:solidFill>
                <a:effectLst/>
                <a:latin typeface="pingfang SC"/>
              </a:rPr>
              <a:t>SparkContext</a:t>
            </a:r>
            <a:endParaRPr lang="en-US" b="1" i="0" dirty="0">
              <a:solidFill>
                <a:srgbClr val="000000"/>
              </a:solidFill>
              <a:effectLst/>
              <a:latin typeface="pingfang SC"/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304B19C-60FB-643E-F10F-C1AD544FE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161" y="3342295"/>
            <a:ext cx="10476246" cy="325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650C189-81DF-3DA1-0625-78D81D847B28}"/>
              </a:ext>
            </a:extLst>
          </p:cNvPr>
          <p:cNvSpPr txBox="1"/>
          <p:nvPr/>
        </p:nvSpPr>
        <p:spPr>
          <a:xfrm>
            <a:off x="7515319" y="768350"/>
            <a:ext cx="40670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的核心作用是初始化 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Spark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应用程序运行所需的核心组件，包括高层调度器（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DAGScheduler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）、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底层调度器（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TaskScheduler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 ）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和调度器的通信终端（ 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SchedulerBackend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 ）， 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同时还会负责</a:t>
            </a:r>
            <a:r>
              <a:rPr lang="en-US" sz="1400" b="0" i="0" dirty="0">
                <a:solidFill>
                  <a:srgbClr val="333333"/>
                </a:solidFill>
                <a:effectLst/>
                <a:latin typeface="pingfang SC"/>
              </a:rPr>
              <a:t>Spark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程序向</a:t>
            </a:r>
            <a:r>
              <a:rPr lang="en-US" sz="1400" b="0" i="0" dirty="0" err="1">
                <a:solidFill>
                  <a:srgbClr val="333333"/>
                </a:solidFill>
                <a:effectLst/>
                <a:latin typeface="pingfang SC"/>
              </a:rPr>
              <a:t>ClusterManager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pingfang SC"/>
              </a:rPr>
              <a:t>的注册等。</a:t>
            </a:r>
            <a:endParaRPr lang="ru-RU" sz="1400" dirty="0"/>
          </a:p>
        </p:txBody>
      </p:sp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4C1E0A02-5531-7F2C-CA3B-C1FC4994B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99" y="768350"/>
            <a:ext cx="6931119" cy="20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8701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2350A49-DF59-70A6-47A0-68A5AF2B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0" y="201613"/>
            <a:ext cx="12074739" cy="6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3A22F62-07A4-DAF6-5C4A-E5601BD025E9}"/>
              </a:ext>
            </a:extLst>
          </p:cNvPr>
          <p:cNvSpPr txBox="1"/>
          <p:nvPr/>
        </p:nvSpPr>
        <p:spPr>
          <a:xfrm>
            <a:off x="7035800" y="4057233"/>
            <a:ext cx="4953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当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RDD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的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action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算子触发了作业（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Job ）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后，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SparkContext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会调用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DAGScheduler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根据宽窄依赖将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Job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划分成几个小的阶段（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Stage ），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TaskScheduler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会调度每个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Stage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的任务（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Task ），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另外，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SchedulerBackend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负责申请和管理集群为当前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Applic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ation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分配的计算资源（即 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Executor ） 。</a:t>
            </a:r>
          </a:p>
          <a:p>
            <a:pPr algn="l"/>
            <a:endParaRPr lang="en-US" sz="1600" b="0" i="0" dirty="0">
              <a:solidFill>
                <a:srgbClr val="333333"/>
              </a:solidFill>
              <a:effectLst/>
              <a:latin typeface="pingfang SC"/>
            </a:endParaRPr>
          </a:p>
          <a:p>
            <a:pPr algn="l"/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这幅图描述了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Spark-On-Yarn 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模式下在任务调度期间， </a:t>
            </a:r>
            <a:r>
              <a:rPr lang="en-US" sz="1600" b="0" i="0" dirty="0" err="1">
                <a:solidFill>
                  <a:srgbClr val="333333"/>
                </a:solidFill>
                <a:effectLst/>
                <a:latin typeface="pingfang SC"/>
              </a:rPr>
              <a:t>ApplicationMaster、Driver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以及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pingfang SC"/>
              </a:rPr>
              <a:t>Executor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pingfang SC"/>
              </a:rPr>
              <a:t>内部模块的交互过程：</a:t>
            </a:r>
          </a:p>
          <a:p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37008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2EE3C68-1BBB-223B-CB47-06AF30D8C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62" y="3536344"/>
            <a:ext cx="2387027" cy="12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656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Line 19"/>
          <p:cNvSpPr>
            <a:spLocks noChangeShapeType="1"/>
          </p:cNvSpPr>
          <p:nvPr/>
        </p:nvSpPr>
        <p:spPr bwMode="auto">
          <a:xfrm>
            <a:off x="4063392" y="4974224"/>
            <a:ext cx="0" cy="29630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2400">
              <a:solidFill>
                <a:srgbClr val="262626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6" name="Line 27"/>
          <p:cNvSpPr>
            <a:spLocks noChangeShapeType="1"/>
          </p:cNvSpPr>
          <p:nvPr/>
        </p:nvSpPr>
        <p:spPr bwMode="auto">
          <a:xfrm>
            <a:off x="8478201" y="4974224"/>
            <a:ext cx="0" cy="29630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2400">
              <a:solidFill>
                <a:srgbClr val="262626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7" name="Oval 12"/>
          <p:cNvSpPr>
            <a:spLocks noChangeArrowheads="1"/>
          </p:cNvSpPr>
          <p:nvPr/>
        </p:nvSpPr>
        <p:spPr bwMode="auto">
          <a:xfrm>
            <a:off x="1209798" y="3694293"/>
            <a:ext cx="1294415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 dirty="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690405" y="4342716"/>
            <a:ext cx="2331165" cy="1171017"/>
          </a:xfrm>
          <a:custGeom>
            <a:avLst/>
            <a:gdLst>
              <a:gd name="T0" fmla="*/ 342 w 683"/>
              <a:gd name="T1" fmla="*/ 305 h 342"/>
              <a:gd name="T2" fmla="*/ 37 w 683"/>
              <a:gd name="T3" fmla="*/ 0 h 342"/>
              <a:gd name="T4" fmla="*/ 0 w 683"/>
              <a:gd name="T5" fmla="*/ 0 h 342"/>
              <a:gd name="T6" fmla="*/ 342 w 683"/>
              <a:gd name="T7" fmla="*/ 342 h 342"/>
              <a:gd name="T8" fmla="*/ 683 w 683"/>
              <a:gd name="T9" fmla="*/ 0 h 342"/>
              <a:gd name="T10" fmla="*/ 646 w 683"/>
              <a:gd name="T11" fmla="*/ 0 h 342"/>
              <a:gd name="T12" fmla="*/ 342 w 683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2">
                <a:moveTo>
                  <a:pt x="342" y="305"/>
                </a:moveTo>
                <a:cubicBezTo>
                  <a:pt x="173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0" y="342"/>
                  <a:pt x="683" y="189"/>
                  <a:pt x="683" y="0"/>
                </a:cubicBezTo>
                <a:cubicBezTo>
                  <a:pt x="646" y="0"/>
                  <a:pt x="646" y="0"/>
                  <a:pt x="646" y="0"/>
                </a:cubicBezTo>
                <a:cubicBezTo>
                  <a:pt x="646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9" name="Line 15"/>
          <p:cNvSpPr>
            <a:spLocks noChangeShapeType="1"/>
          </p:cNvSpPr>
          <p:nvPr/>
        </p:nvSpPr>
        <p:spPr bwMode="auto">
          <a:xfrm flipV="1">
            <a:off x="1859029" y="3396974"/>
            <a:ext cx="0" cy="29833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0" name="Oval 16"/>
          <p:cNvSpPr>
            <a:spLocks noChangeArrowheads="1"/>
          </p:cNvSpPr>
          <p:nvPr/>
        </p:nvSpPr>
        <p:spPr bwMode="auto">
          <a:xfrm>
            <a:off x="3417202" y="3694293"/>
            <a:ext cx="1294415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1" name="Freeform 18"/>
          <p:cNvSpPr/>
          <p:nvPr/>
        </p:nvSpPr>
        <p:spPr bwMode="auto">
          <a:xfrm>
            <a:off x="2895782" y="3173728"/>
            <a:ext cx="2335223" cy="1168987"/>
          </a:xfrm>
          <a:custGeom>
            <a:avLst/>
            <a:gdLst>
              <a:gd name="T0" fmla="*/ 342 w 684"/>
              <a:gd name="T1" fmla="*/ 37 h 341"/>
              <a:gd name="T2" fmla="*/ 647 w 684"/>
              <a:gd name="T3" fmla="*/ 341 h 341"/>
              <a:gd name="T4" fmla="*/ 684 w 684"/>
              <a:gd name="T5" fmla="*/ 341 h 341"/>
              <a:gd name="T6" fmla="*/ 342 w 684"/>
              <a:gd name="T7" fmla="*/ 0 h 341"/>
              <a:gd name="T8" fmla="*/ 0 w 684"/>
              <a:gd name="T9" fmla="*/ 341 h 341"/>
              <a:gd name="T10" fmla="*/ 37 w 684"/>
              <a:gd name="T11" fmla="*/ 341 h 341"/>
              <a:gd name="T12" fmla="*/ 342 w 684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1">
                <a:moveTo>
                  <a:pt x="342" y="37"/>
                </a:moveTo>
                <a:cubicBezTo>
                  <a:pt x="511" y="37"/>
                  <a:pt x="647" y="173"/>
                  <a:pt x="647" y="341"/>
                </a:cubicBezTo>
                <a:cubicBezTo>
                  <a:pt x="684" y="341"/>
                  <a:pt x="684" y="341"/>
                  <a:pt x="684" y="341"/>
                </a:cubicBezTo>
                <a:cubicBezTo>
                  <a:pt x="684" y="153"/>
                  <a:pt x="531" y="0"/>
                  <a:pt x="342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4" y="37"/>
                  <a:pt x="342" y="37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2" name="Oval 20"/>
          <p:cNvSpPr>
            <a:spLocks noChangeArrowheads="1"/>
          </p:cNvSpPr>
          <p:nvPr/>
        </p:nvSpPr>
        <p:spPr bwMode="auto">
          <a:xfrm>
            <a:off x="5622574" y="3694293"/>
            <a:ext cx="1296443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3" name="Freeform 22"/>
          <p:cNvSpPr/>
          <p:nvPr/>
        </p:nvSpPr>
        <p:spPr bwMode="auto">
          <a:xfrm>
            <a:off x="5103186" y="4342716"/>
            <a:ext cx="2335223" cy="1171017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4" name="Line 23"/>
          <p:cNvSpPr>
            <a:spLocks noChangeShapeType="1"/>
          </p:cNvSpPr>
          <p:nvPr/>
        </p:nvSpPr>
        <p:spPr bwMode="auto">
          <a:xfrm flipV="1">
            <a:off x="6271810" y="3396974"/>
            <a:ext cx="0" cy="298335"/>
          </a:xfrm>
          <a:prstGeom prst="line">
            <a:avLst/>
          </a:prstGeom>
          <a:noFill/>
          <a:ln w="6350">
            <a:solidFill>
              <a:schemeClr val="tx1">
                <a:lumMod val="65000"/>
                <a:lumOff val="35000"/>
              </a:schemeClr>
            </a:solidFill>
            <a:prstDash val="solid"/>
            <a:round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5" name="Oval 24"/>
          <p:cNvSpPr>
            <a:spLocks noChangeArrowheads="1"/>
          </p:cNvSpPr>
          <p:nvPr/>
        </p:nvSpPr>
        <p:spPr bwMode="auto">
          <a:xfrm>
            <a:off x="7832006" y="3695309"/>
            <a:ext cx="1292387" cy="1296844"/>
          </a:xfrm>
          <a:prstGeom prst="ellipse">
            <a:avLst/>
          </a:prstGeom>
          <a:solidFill>
            <a:schemeClr val="accent1">
              <a:lumMod val="10000"/>
              <a:lumOff val="90000"/>
            </a:schemeClr>
          </a:solidFill>
          <a:ln w="20638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36" name="Freeform 26"/>
          <p:cNvSpPr/>
          <p:nvPr/>
        </p:nvSpPr>
        <p:spPr bwMode="auto">
          <a:xfrm>
            <a:off x="7312617" y="3173728"/>
            <a:ext cx="2331165" cy="1168987"/>
          </a:xfrm>
          <a:custGeom>
            <a:avLst/>
            <a:gdLst>
              <a:gd name="T0" fmla="*/ 341 w 683"/>
              <a:gd name="T1" fmla="*/ 37 h 341"/>
              <a:gd name="T2" fmla="*/ 646 w 683"/>
              <a:gd name="T3" fmla="*/ 341 h 341"/>
              <a:gd name="T4" fmla="*/ 683 w 683"/>
              <a:gd name="T5" fmla="*/ 341 h 341"/>
              <a:gd name="T6" fmla="*/ 341 w 683"/>
              <a:gd name="T7" fmla="*/ 0 h 341"/>
              <a:gd name="T8" fmla="*/ 0 w 683"/>
              <a:gd name="T9" fmla="*/ 341 h 341"/>
              <a:gd name="T10" fmla="*/ 37 w 683"/>
              <a:gd name="T11" fmla="*/ 341 h 341"/>
              <a:gd name="T12" fmla="*/ 341 w 683"/>
              <a:gd name="T13" fmla="*/ 37 h 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3" h="341">
                <a:moveTo>
                  <a:pt x="341" y="37"/>
                </a:moveTo>
                <a:cubicBezTo>
                  <a:pt x="510" y="37"/>
                  <a:pt x="646" y="173"/>
                  <a:pt x="646" y="341"/>
                </a:cubicBezTo>
                <a:cubicBezTo>
                  <a:pt x="683" y="341"/>
                  <a:pt x="683" y="341"/>
                  <a:pt x="683" y="341"/>
                </a:cubicBezTo>
                <a:cubicBezTo>
                  <a:pt x="683" y="153"/>
                  <a:pt x="530" y="0"/>
                  <a:pt x="341" y="0"/>
                </a:cubicBezTo>
                <a:cubicBezTo>
                  <a:pt x="153" y="0"/>
                  <a:pt x="0" y="153"/>
                  <a:pt x="0" y="341"/>
                </a:cubicBezTo>
                <a:cubicBezTo>
                  <a:pt x="37" y="341"/>
                  <a:pt x="37" y="341"/>
                  <a:pt x="37" y="341"/>
                </a:cubicBezTo>
                <a:cubicBezTo>
                  <a:pt x="37" y="173"/>
                  <a:pt x="173" y="37"/>
                  <a:pt x="341" y="37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380C999-3210-83A4-24B2-2AC54FDC920B}"/>
              </a:ext>
            </a:extLst>
          </p:cNvPr>
          <p:cNvGrpSpPr/>
          <p:nvPr/>
        </p:nvGrpSpPr>
        <p:grpSpPr>
          <a:xfrm>
            <a:off x="377230" y="2386380"/>
            <a:ext cx="3039972" cy="893015"/>
            <a:chOff x="377230" y="2386380"/>
            <a:chExt cx="3039972" cy="893015"/>
          </a:xfrm>
        </p:grpSpPr>
        <p:sp>
          <p:nvSpPr>
            <p:cNvPr id="69" name="矩形 68"/>
            <p:cNvSpPr/>
            <p:nvPr/>
          </p:nvSpPr>
          <p:spPr>
            <a:xfrm>
              <a:off x="377230" y="2386380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2009</a:t>
              </a:r>
            </a:p>
          </p:txBody>
        </p:sp>
        <p:sp>
          <p:nvSpPr>
            <p:cNvPr id="70" name="矩形 69"/>
            <p:cNvSpPr/>
            <p:nvPr/>
          </p:nvSpPr>
          <p:spPr>
            <a:xfrm>
              <a:off x="551723" y="2756175"/>
              <a:ext cx="26909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Started as a project at UC Berkley </a:t>
              </a:r>
              <a:r>
                <a:rPr lang="en-US" sz="1400" dirty="0" err="1"/>
                <a:t>AMPLab</a:t>
              </a:r>
              <a:endParaRPr lang="en-US" sz="1400" dirty="0"/>
            </a:p>
          </p:txBody>
        </p:sp>
      </p:grp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FE34349-160A-91FE-B7A4-445682F051F0}"/>
              </a:ext>
            </a:extLst>
          </p:cNvPr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93CF8D9-2996-683F-92C1-954B9008C20A}"/>
              </a:ext>
            </a:extLst>
          </p:cNvPr>
          <p:cNvSpPr/>
          <p:nvPr/>
        </p:nvSpPr>
        <p:spPr>
          <a:xfrm>
            <a:off x="1563900" y="288608"/>
            <a:ext cx="8737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Poppins Bold" panose="00000800000000000000" charset="0"/>
                <a:cs typeface="Poppins Bold" panose="00000800000000000000" charset="0"/>
                <a:sym typeface="+mn-lt"/>
              </a:rPr>
              <a:t>History of Apache Spark</a:t>
            </a:r>
            <a:endParaRPr lang="zh-CN" altLang="en-US" sz="2400" dirty="0">
              <a:latin typeface="Poppins Bold" panose="00000800000000000000" charset="0"/>
              <a:cs typeface="Poppins Bold" panose="00000800000000000000" charset="0"/>
              <a:sym typeface="+mn-lt"/>
            </a:endParaRPr>
          </a:p>
        </p:txBody>
      </p:sp>
      <p:pic>
        <p:nvPicPr>
          <p:cNvPr id="4" name="Picture 2" descr="AMPLab at UC Berkeley · GitHub">
            <a:extLst>
              <a:ext uri="{FF2B5EF4-FFF2-40B4-BE49-F238E27FC236}">
                <a16:creationId xmlns:a16="http://schemas.microsoft.com/office/drawing/2014/main" id="{BDCE285F-F7E6-A8D7-05A2-314FD766C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0520" y="4001018"/>
            <a:ext cx="688908" cy="68890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68E411-DB05-F371-9925-110B8EC2F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990" y="3942836"/>
            <a:ext cx="768746" cy="768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Лицензия Apache — Википедия">
            <a:extLst>
              <a:ext uri="{FF2B5EF4-FFF2-40B4-BE49-F238E27FC236}">
                <a16:creationId xmlns:a16="http://schemas.microsoft.com/office/drawing/2014/main" id="{54455436-33D3-CC30-E70F-C1C5A011E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50" y="4047255"/>
            <a:ext cx="1313807" cy="642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Databricks - Wikipedia">
            <a:extLst>
              <a:ext uri="{FF2B5EF4-FFF2-40B4-BE49-F238E27FC236}">
                <a16:creationId xmlns:a16="http://schemas.microsoft.com/office/drawing/2014/main" id="{284F04D5-FCA7-CBE2-1D37-16DDECD8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6052" y="3942836"/>
            <a:ext cx="1312206" cy="688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0D8A5A1-528E-A2EA-8585-BE50D25B15A0}"/>
              </a:ext>
            </a:extLst>
          </p:cNvPr>
          <p:cNvGrpSpPr/>
          <p:nvPr/>
        </p:nvGrpSpPr>
        <p:grpSpPr>
          <a:xfrm>
            <a:off x="2557254" y="5511702"/>
            <a:ext cx="3039972" cy="677572"/>
            <a:chOff x="2557254" y="5511702"/>
            <a:chExt cx="3039972" cy="677572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719FD89-BD88-AB1F-4875-1DB0A424FFF2}"/>
                </a:ext>
              </a:extLst>
            </p:cNvPr>
            <p:cNvSpPr/>
            <p:nvPr/>
          </p:nvSpPr>
          <p:spPr>
            <a:xfrm>
              <a:off x="2557254" y="5511702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2010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A8B3E54-D858-E333-4306-A7FB8D2177E0}"/>
                </a:ext>
              </a:extLst>
            </p:cNvPr>
            <p:cNvSpPr/>
            <p:nvPr/>
          </p:nvSpPr>
          <p:spPr>
            <a:xfrm>
              <a:off x="2731747" y="5881497"/>
              <a:ext cx="269098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Open sourced under a BSD license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4353C99-42E9-CE13-47B7-39680EE9B2F7}"/>
              </a:ext>
            </a:extLst>
          </p:cNvPr>
          <p:cNvGrpSpPr/>
          <p:nvPr/>
        </p:nvGrpSpPr>
        <p:grpSpPr>
          <a:xfrm>
            <a:off x="4792034" y="2504074"/>
            <a:ext cx="3039972" cy="893015"/>
            <a:chOff x="4792034" y="2504074"/>
            <a:chExt cx="3039972" cy="89301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96CE8375-0E22-85B2-16A8-3053DBC9E0B1}"/>
                </a:ext>
              </a:extLst>
            </p:cNvPr>
            <p:cNvSpPr/>
            <p:nvPr/>
          </p:nvSpPr>
          <p:spPr>
            <a:xfrm>
              <a:off x="4792034" y="2504074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2013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336DFDF-B603-2F88-39C3-A1FB0A0A4C23}"/>
                </a:ext>
              </a:extLst>
            </p:cNvPr>
            <p:cNvSpPr/>
            <p:nvPr/>
          </p:nvSpPr>
          <p:spPr>
            <a:xfrm>
              <a:off x="4966527" y="2873869"/>
              <a:ext cx="26909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Spark became an Apache top level project 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C31C7BA7-6218-30C7-3718-955DC5368EC4}"/>
              </a:ext>
            </a:extLst>
          </p:cNvPr>
          <p:cNvGrpSpPr/>
          <p:nvPr/>
        </p:nvGrpSpPr>
        <p:grpSpPr>
          <a:xfrm>
            <a:off x="6919017" y="5460933"/>
            <a:ext cx="3039972" cy="1108459"/>
            <a:chOff x="6919017" y="5460933"/>
            <a:chExt cx="3039972" cy="1108459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201F33D9-123D-D07D-5BD8-117845BDA555}"/>
                </a:ext>
              </a:extLst>
            </p:cNvPr>
            <p:cNvSpPr/>
            <p:nvPr/>
          </p:nvSpPr>
          <p:spPr>
            <a:xfrm>
              <a:off x="6919017" y="5460933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2014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E732A63B-1601-2806-5A24-EA760077220D}"/>
                </a:ext>
              </a:extLst>
            </p:cNvPr>
            <p:cNvSpPr/>
            <p:nvPr/>
          </p:nvSpPr>
          <p:spPr>
            <a:xfrm>
              <a:off x="7093510" y="5830728"/>
              <a:ext cx="2690983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Used by Databricks to sort large-scale datasets and set a new world record </a:t>
              </a:r>
            </a:p>
          </p:txBody>
        </p:sp>
      </p:grpSp>
      <p:sp>
        <p:nvSpPr>
          <p:cNvPr id="19" name="Oval 20">
            <a:extLst>
              <a:ext uri="{FF2B5EF4-FFF2-40B4-BE49-F238E27FC236}">
                <a16:creationId xmlns:a16="http://schemas.microsoft.com/office/drawing/2014/main" id="{CEE4EDC8-C7D4-85FB-B4A0-76EA9A02D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53208" y="3692262"/>
            <a:ext cx="1296443" cy="1296844"/>
          </a:xfrm>
          <a:prstGeom prst="ellipse">
            <a:avLst/>
          </a:prstGeom>
          <a:solidFill>
            <a:srgbClr val="F4E0CC"/>
          </a:solidFill>
          <a:ln w="20701">
            <a:noFill/>
            <a:round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C5B9C2A3-92FA-1AE0-D4B7-7E6B2CDADF3A}"/>
              </a:ext>
            </a:extLst>
          </p:cNvPr>
          <p:cNvSpPr/>
          <p:nvPr/>
        </p:nvSpPr>
        <p:spPr bwMode="auto">
          <a:xfrm>
            <a:off x="9533820" y="4340685"/>
            <a:ext cx="2335223" cy="1171017"/>
          </a:xfrm>
          <a:custGeom>
            <a:avLst/>
            <a:gdLst>
              <a:gd name="T0" fmla="*/ 342 w 684"/>
              <a:gd name="T1" fmla="*/ 305 h 342"/>
              <a:gd name="T2" fmla="*/ 37 w 684"/>
              <a:gd name="T3" fmla="*/ 0 h 342"/>
              <a:gd name="T4" fmla="*/ 0 w 684"/>
              <a:gd name="T5" fmla="*/ 0 h 342"/>
              <a:gd name="T6" fmla="*/ 342 w 684"/>
              <a:gd name="T7" fmla="*/ 342 h 342"/>
              <a:gd name="T8" fmla="*/ 684 w 684"/>
              <a:gd name="T9" fmla="*/ 0 h 342"/>
              <a:gd name="T10" fmla="*/ 647 w 684"/>
              <a:gd name="T11" fmla="*/ 0 h 342"/>
              <a:gd name="T12" fmla="*/ 342 w 684"/>
              <a:gd name="T13" fmla="*/ 305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4" h="342">
                <a:moveTo>
                  <a:pt x="342" y="305"/>
                </a:moveTo>
                <a:cubicBezTo>
                  <a:pt x="174" y="305"/>
                  <a:pt x="37" y="169"/>
                  <a:pt x="3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89"/>
                  <a:pt x="153" y="342"/>
                  <a:pt x="342" y="342"/>
                </a:cubicBezTo>
                <a:cubicBezTo>
                  <a:pt x="531" y="342"/>
                  <a:pt x="684" y="189"/>
                  <a:pt x="684" y="0"/>
                </a:cubicBezTo>
                <a:cubicBezTo>
                  <a:pt x="647" y="0"/>
                  <a:pt x="647" y="0"/>
                  <a:pt x="647" y="0"/>
                </a:cubicBezTo>
                <a:cubicBezTo>
                  <a:pt x="647" y="169"/>
                  <a:pt x="510" y="305"/>
                  <a:pt x="342" y="305"/>
                </a:cubicBezTo>
                <a:close/>
              </a:path>
            </a:pathLst>
          </a:custGeom>
          <a:solidFill>
            <a:schemeClr val="bg1">
              <a:lumMod val="75000"/>
              <a:alpha val="20000"/>
            </a:schemeClr>
          </a:solidFill>
          <a:ln>
            <a:noFill/>
          </a:ln>
        </p:spPr>
        <p:txBody>
          <a:bodyPr/>
          <a:lstStyle/>
          <a:p>
            <a:pPr defTabSz="609585"/>
            <a:endParaRPr lang="zh-CN" altLang="en-US" sz="3200">
              <a:solidFill>
                <a:prstClr val="black"/>
              </a:solidFill>
              <a:latin typeface="Arial"/>
              <a:ea typeface="微软雅黑"/>
              <a:sym typeface="Arial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8071ABB-48D0-35BC-ED26-30A26E10A7F7}"/>
              </a:ext>
            </a:extLst>
          </p:cNvPr>
          <p:cNvGrpSpPr/>
          <p:nvPr/>
        </p:nvGrpSpPr>
        <p:grpSpPr>
          <a:xfrm>
            <a:off x="8551974" y="1673844"/>
            <a:ext cx="3727663" cy="1754790"/>
            <a:chOff x="9222668" y="2502043"/>
            <a:chExt cx="3039972" cy="1754790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6973DB6-A495-5627-A07B-E50DB464320F}"/>
                </a:ext>
              </a:extLst>
            </p:cNvPr>
            <p:cNvSpPr/>
            <p:nvPr/>
          </p:nvSpPr>
          <p:spPr>
            <a:xfrm>
              <a:off x="9222668" y="2502043"/>
              <a:ext cx="3039972" cy="420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133" i="1" dirty="0">
                  <a:solidFill>
                    <a:srgbClr val="0070C0"/>
                  </a:solidFill>
                  <a:latin typeface="Poppins" panose="00000500000000000000" pitchFamily="2" charset="0"/>
                  <a:ea typeface="华文细黑" pitchFamily="2" charset="-122"/>
                  <a:cs typeface="Poppins" panose="00000500000000000000" pitchFamily="2" charset="0"/>
                  <a:sym typeface="Arial"/>
                </a:rPr>
                <a:t>Now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A927094-24A5-11F8-8539-0C65D6CFCAAE}"/>
                </a:ext>
              </a:extLst>
            </p:cNvPr>
            <p:cNvSpPr/>
            <p:nvPr/>
          </p:nvSpPr>
          <p:spPr>
            <a:xfrm>
              <a:off x="9397161" y="2871838"/>
              <a:ext cx="2690983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00" dirty="0"/>
                <a:t>Thousands of companies, including </a:t>
              </a:r>
              <a:r>
                <a:rPr lang="en-US" sz="1400" dirty="0">
                  <a:solidFill>
                    <a:srgbClr val="FF0000"/>
                  </a:solidFill>
                </a:rPr>
                <a:t>80% </a:t>
              </a:r>
              <a:r>
                <a:rPr lang="en-US" sz="1400" dirty="0"/>
                <a:t>of the Fortune 500, use Apache Spark™.</a:t>
              </a:r>
              <a:br>
                <a:rPr lang="en-US" sz="1400" dirty="0"/>
              </a:br>
              <a:r>
                <a:rPr lang="en-US" sz="1400" dirty="0"/>
                <a:t>Over 2,000 contributors to the open source project from industry and academia</a:t>
              </a:r>
              <a:r>
                <a:rPr lang="en-US" sz="1200" dirty="0">
                  <a:solidFill>
                    <a:schemeClr val="accent1">
                      <a:lumMod val="50000"/>
                      <a:lumOff val="50000"/>
                    </a:schemeClr>
                  </a:solidFill>
                </a:rPr>
                <a:t>[1]</a:t>
              </a:r>
              <a:r>
                <a:rPr lang="en-US" sz="1400" dirty="0"/>
                <a:t>.</a:t>
              </a:r>
            </a:p>
          </p:txBody>
        </p:sp>
      </p:grpSp>
      <p:pic>
        <p:nvPicPr>
          <p:cNvPr id="11" name="图片 10" descr="徽标, 公司名称&#10;&#10;描述已自动生成">
            <a:extLst>
              <a:ext uri="{FF2B5EF4-FFF2-40B4-BE49-F238E27FC236}">
                <a16:creationId xmlns:a16="http://schemas.microsoft.com/office/drawing/2014/main" id="{90FE6C91-B69A-B958-35AA-E74EC1DB6A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852" y="4006770"/>
            <a:ext cx="1131087" cy="601642"/>
          </a:xfrm>
          <a:prstGeom prst="rect">
            <a:avLst/>
          </a:prstGeom>
        </p:spPr>
      </p:pic>
      <p:pic>
        <p:nvPicPr>
          <p:cNvPr id="37" name="图形 36" descr="徽章 1 纯色填充">
            <a:extLst>
              <a:ext uri="{FF2B5EF4-FFF2-40B4-BE49-F238E27FC236}">
                <a16:creationId xmlns:a16="http://schemas.microsoft.com/office/drawing/2014/main" id="{9AF6B760-B6B9-5214-1D8E-B95776BEBA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5267" y="118971"/>
            <a:ext cx="914400" cy="9144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C6ECF09-009F-C071-2C76-B0C99D5300CF}"/>
              </a:ext>
            </a:extLst>
          </p:cNvPr>
          <p:cNvSpPr txBox="1"/>
          <p:nvPr/>
        </p:nvSpPr>
        <p:spPr>
          <a:xfrm>
            <a:off x="11799" y="6544219"/>
            <a:ext cx="50909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[1] </a:t>
            </a:r>
            <a:r>
              <a:rPr lang="en-US" sz="1200" b="0" i="0" u="none" strike="noStrike" dirty="0">
                <a:solidFill>
                  <a:schemeClr val="accent1">
                    <a:lumMod val="50000"/>
                    <a:lumOff val="50000"/>
                  </a:schemeClr>
                </a:solidFill>
                <a:effectLst/>
                <a:latin typeface="DM Sans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Apache Software Foundation </a:t>
            </a:r>
            <a:r>
              <a:rPr lang="zh-CN" altLang="en-US" sz="1200" u="none" strike="noStrike" dirty="0">
                <a:solidFill>
                  <a:schemeClr val="accent1">
                    <a:lumMod val="50000"/>
                    <a:lumOff val="50000"/>
                  </a:schemeClr>
                </a:solidFill>
                <a:latin typeface="DM Sans" pitchFamily="2" charset="0"/>
              </a:rPr>
              <a:t>：</a:t>
            </a:r>
            <a:r>
              <a:rPr lang="en-US" sz="1200" dirty="0">
                <a:solidFill>
                  <a:schemeClr val="accent1">
                    <a:lumMod val="50000"/>
                    <a:lumOff val="50000"/>
                  </a:schemeClr>
                </a:solidFill>
              </a:rPr>
              <a:t>https://spark.apache.org/</a:t>
            </a:r>
            <a:endParaRPr lang="ru-RU" sz="1200" dirty="0">
              <a:solidFill>
                <a:schemeClr val="accent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8535A636-3ABC-7A5B-3ED5-92DE21E2D5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86" y="1417732"/>
            <a:ext cx="5499309" cy="328831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5C88FAC-EA0C-4C25-7E57-411EE66C1AB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MapReduce vs Spark (</a:t>
            </a:r>
            <a:r>
              <a:rPr lang="en-US" altLang="zh-CN" sz="3200" dirty="0" err="1">
                <a:latin typeface="Poppins Bold" panose="00000800000000000000" pitchFamily="2" charset="0"/>
                <a:cs typeface="Poppins Bold" panose="00000800000000000000" pitchFamily="2" charset="0"/>
              </a:rPr>
              <a:t>WordCount</a:t>
            </a:r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) 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8F534A5-590E-6C5E-F92C-BA41E816A9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95"/>
          <a:stretch/>
        </p:blipFill>
        <p:spPr>
          <a:xfrm>
            <a:off x="6629324" y="2850203"/>
            <a:ext cx="4225142" cy="97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77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solidFill>
                  <a:schemeClr val="accent5">
                    <a:lumMod val="75000"/>
                  </a:schemeClr>
                </a:solidFill>
                <a:latin typeface="Poppins Bold" panose="00000800000000000000" pitchFamily="2" charset="0"/>
                <a:cs typeface="Poppins Bold" panose="00000800000000000000" pitchFamily="2" charset="0"/>
              </a:rPr>
              <a:t>Spark Use Case</a:t>
            </a:r>
            <a:endParaRPr lang="zh-CN" altLang="en-US" sz="3200" dirty="0">
              <a:solidFill>
                <a:schemeClr val="accent5">
                  <a:lumMod val="75000"/>
                </a:schemeClr>
              </a:solidFill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80FD0F-1297-CCEC-F9C3-79DA425198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98"/>
          <a:stretch/>
        </p:blipFill>
        <p:spPr>
          <a:xfrm>
            <a:off x="165950" y="1058553"/>
            <a:ext cx="6181061" cy="420703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2224273-9EC3-8623-2C23-B11A1C9B0D11}"/>
              </a:ext>
            </a:extLst>
          </p:cNvPr>
          <p:cNvSpPr txBox="1"/>
          <p:nvPr/>
        </p:nvSpPr>
        <p:spPr>
          <a:xfrm>
            <a:off x="582810" y="5380627"/>
            <a:ext cx="2205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：</a:t>
            </a:r>
            <a:endParaRPr lang="ru-RU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FE05BCC-18B7-D36D-C260-7D06A977C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943" y="5398347"/>
            <a:ext cx="4883068" cy="145965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BC49311-918F-71A9-8E8C-290D8F61CAC9}"/>
              </a:ext>
            </a:extLst>
          </p:cNvPr>
          <p:cNvSpPr txBox="1"/>
          <p:nvPr/>
        </p:nvSpPr>
        <p:spPr>
          <a:xfrm>
            <a:off x="7268412" y="1177941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  <a:endParaRPr lang="ru-RU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CD72007-AB27-C71F-F2DC-CE4ACD7445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8412" y="1691844"/>
            <a:ext cx="2268222" cy="36887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7589288-17DD-55AB-04B1-20DB0CD38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79024" y="1691844"/>
            <a:ext cx="2239449" cy="373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942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Streaming</a:t>
            </a:r>
            <a:endParaRPr lang="zh-CN" altLang="en-US" sz="32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A5E901E-E246-48AC-21E5-E78ED3CDE467}"/>
              </a:ext>
            </a:extLst>
          </p:cNvPr>
          <p:cNvGrpSpPr/>
          <p:nvPr/>
        </p:nvGrpSpPr>
        <p:grpSpPr>
          <a:xfrm>
            <a:off x="296811" y="3207952"/>
            <a:ext cx="1862356" cy="1912017"/>
            <a:chOff x="5125119" y="2181726"/>
            <a:chExt cx="1862356" cy="1912017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BE55274C-883A-2121-C32D-3494BF03CA4B}"/>
                </a:ext>
              </a:extLst>
            </p:cNvPr>
            <p:cNvSpPr/>
            <p:nvPr/>
          </p:nvSpPr>
          <p:spPr>
            <a:xfrm>
              <a:off x="5125119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4464D92-277D-BC50-EA73-FD29E518A20B}"/>
                </a:ext>
              </a:extLst>
            </p:cNvPr>
            <p:cNvSpPr txBox="1"/>
            <p:nvPr/>
          </p:nvSpPr>
          <p:spPr>
            <a:xfrm>
              <a:off x="5322326" y="3447412"/>
              <a:ext cx="1544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Streaming</a:t>
              </a:r>
              <a:endParaRPr lang="ru-RU" dirty="0"/>
            </a:p>
          </p:txBody>
        </p:sp>
        <p:pic>
          <p:nvPicPr>
            <p:cNvPr id="6" name="Picture 4" descr="Formation Spark Streaming – Ambient IT">
              <a:extLst>
                <a:ext uri="{FF2B5EF4-FFF2-40B4-BE49-F238E27FC236}">
                  <a16:creationId xmlns:a16="http://schemas.microsoft.com/office/drawing/2014/main" id="{AD49CE16-CBD8-6A9E-0FC1-58496BB1A0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1" y="2294587"/>
              <a:ext cx="1544552" cy="135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7DA7AD94-5891-19C8-E7CB-1A1278CE0693}"/>
              </a:ext>
            </a:extLst>
          </p:cNvPr>
          <p:cNvSpPr txBox="1"/>
          <p:nvPr/>
        </p:nvSpPr>
        <p:spPr>
          <a:xfrm>
            <a:off x="2462805" y="1177607"/>
            <a:ext cx="8607966" cy="578882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400" b="0" i="0" dirty="0">
                <a:solidFill>
                  <a:schemeClr val="bg1"/>
                </a:solidFill>
                <a:effectLst/>
                <a:latin typeface="DM Sans" pitchFamily="2" charset="0"/>
              </a:rPr>
              <a:t>Spark Streaming is a lightweight API that allows developers to perform batch processing and real-time streaming of data with ease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442F3DD-4904-3ACA-A1D7-3D4D2D4DBEA5}"/>
              </a:ext>
            </a:extLst>
          </p:cNvPr>
          <p:cNvSpPr txBox="1"/>
          <p:nvPr/>
        </p:nvSpPr>
        <p:spPr>
          <a:xfrm>
            <a:off x="4517571" y="2108278"/>
            <a:ext cx="4343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Provides secure, reliable, and fast processing of live data streams</a:t>
            </a:r>
            <a:endParaRPr lang="ru-RU" sz="14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B131419-098E-4C50-35E4-7C306CFB2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374" y="3088408"/>
            <a:ext cx="9647619" cy="2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4264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Hadoop-Kafka-Spark Architecture Diagram: How Spark works together with Hadoop and Kafka">
            <a:extLst>
              <a:ext uri="{FF2B5EF4-FFF2-40B4-BE49-F238E27FC236}">
                <a16:creationId xmlns:a16="http://schemas.microsoft.com/office/drawing/2014/main" id="{EFA95AF7-6190-BAD5-FB8B-1617D9A8392E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78"/>
          <a:stretch/>
        </p:blipFill>
        <p:spPr bwMode="auto">
          <a:xfrm>
            <a:off x="765110" y="430929"/>
            <a:ext cx="11079612" cy="6231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1552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表, 气泡图&#10;&#10;描述已自动生成">
            <a:extLst>
              <a:ext uri="{FF2B5EF4-FFF2-40B4-BE49-F238E27FC236}">
                <a16:creationId xmlns:a16="http://schemas.microsoft.com/office/drawing/2014/main" id="{C56DDE56-F568-BD8A-FABF-019F039FD1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294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570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BF92E877-9742-3591-1D06-95B80DCE4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998" y="547666"/>
            <a:ext cx="7220003" cy="57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38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74DE498-15C0-DE9E-3D74-35AD1F69EB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348830" y="3280301"/>
            <a:ext cx="5702616" cy="3414217"/>
          </a:xfrm>
          <a:prstGeom prst="rect">
            <a:avLst/>
          </a:prstGeom>
        </p:spPr>
      </p:pic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Poppins Bold" panose="00000800000000000000" charset="0"/>
                <a:cs typeface="Poppins Bold" panose="00000800000000000000" charset="0"/>
              </a:rPr>
              <a:t>What is Apache Spark?</a:t>
            </a:r>
            <a:endParaRPr lang="zh-CN" altLang="en-US" sz="2400" dirty="0">
              <a:latin typeface="+mj-lt"/>
              <a:cs typeface="+mn-ea"/>
              <a:sym typeface="+mn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0199E7-3A0C-FC23-6D2E-2FD17C7A49E6}"/>
              </a:ext>
            </a:extLst>
          </p:cNvPr>
          <p:cNvSpPr txBox="1"/>
          <p:nvPr/>
        </p:nvSpPr>
        <p:spPr>
          <a:xfrm>
            <a:off x="3737429" y="1638441"/>
            <a:ext cx="7684258" cy="715089"/>
          </a:xfrm>
          <a:prstGeom prst="roundRect">
            <a:avLst/>
          </a:prstGeom>
        </p:spPr>
        <p:style>
          <a:lnRef idx="0">
            <a:schemeClr val="accent5"/>
          </a:lnRef>
          <a:fillRef idx="1001">
            <a:schemeClr val="dk2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Apache Spark™ is an open-source data processing </a:t>
            </a:r>
            <a:r>
              <a:rPr lang="en-US" altLang="zh-CN" b="0" i="0" dirty="0">
                <a:solidFill>
                  <a:srgbClr val="00B0F0"/>
                </a:solidFill>
                <a:effectLst/>
                <a:latin typeface="DM Sans" pitchFamily="2" charset="0"/>
              </a:rPr>
              <a:t>engine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DM Sans" pitchFamily="2" charset="0"/>
              </a:rPr>
              <a:t> across clusters of computers using simple programming constructs.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59A31037-94E5-2D8C-0CA4-944EA2B89C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662" y="1415588"/>
            <a:ext cx="2732116" cy="13660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9AB4D7-D357-F43C-47B6-38DCF804542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9377" y="3280302"/>
            <a:ext cx="5702616" cy="341421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9D4181-214B-CEAD-E0E7-E37CE2D39D49}"/>
              </a:ext>
            </a:extLst>
          </p:cNvPr>
          <p:cNvSpPr txBox="1"/>
          <p:nvPr/>
        </p:nvSpPr>
        <p:spPr>
          <a:xfrm>
            <a:off x="1170542" y="3826551"/>
            <a:ext cx="4100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Support </a:t>
            </a:r>
            <a:r>
              <a:rPr lang="en-US" altLang="zh-CN" sz="1600" dirty="0">
                <a:solidFill>
                  <a:srgbClr val="C00000"/>
                </a:solidFill>
              </a:rPr>
              <a:t>various</a:t>
            </a:r>
            <a:r>
              <a:rPr lang="en-US" altLang="zh-CN" sz="1600" dirty="0"/>
              <a:t> programming </a:t>
            </a:r>
            <a:r>
              <a:rPr lang="en-US" altLang="zh-CN" sz="1600" dirty="0">
                <a:solidFill>
                  <a:srgbClr val="C00000"/>
                </a:solidFill>
              </a:rPr>
              <a:t>languages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58916D6-D42F-38CF-C903-94A25623E1BC}"/>
              </a:ext>
            </a:extLst>
          </p:cNvPr>
          <p:cNvSpPr txBox="1"/>
          <p:nvPr/>
        </p:nvSpPr>
        <p:spPr>
          <a:xfrm>
            <a:off x="7149995" y="3734218"/>
            <a:ext cx="41002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/>
              <a:t>Developers and data scientists incorporates Spark into their applications to </a:t>
            </a:r>
            <a:r>
              <a:rPr lang="en-US" altLang="zh-CN" sz="1600" dirty="0">
                <a:solidFill>
                  <a:srgbClr val="C00000"/>
                </a:solidFill>
              </a:rPr>
              <a:t>rapidly query, analyze and transform data at scale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pic>
        <p:nvPicPr>
          <p:cNvPr id="23" name="图形 22" descr="穿西装的女人">
            <a:extLst>
              <a:ext uri="{FF2B5EF4-FFF2-40B4-BE49-F238E27FC236}">
                <a16:creationId xmlns:a16="http://schemas.microsoft.com/office/drawing/2014/main" id="{9010B290-A677-50CA-F32A-A30FAB468F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0885" y="3880304"/>
            <a:ext cx="1391762" cy="2900016"/>
          </a:xfrm>
          <a:prstGeom prst="rect">
            <a:avLst/>
          </a:prstGeom>
        </p:spPr>
      </p:pic>
      <p:pic>
        <p:nvPicPr>
          <p:cNvPr id="1028" name="Picture 4" descr="Logo, project, r icon - Free download on Iconfinder">
            <a:extLst>
              <a:ext uri="{FF2B5EF4-FFF2-40B4-BE49-F238E27FC236}">
                <a16:creationId xmlns:a16="http://schemas.microsoft.com/office/drawing/2014/main" id="{847DC6BA-943A-D03E-C733-CE41F11EC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23" y="5162466"/>
            <a:ext cx="698989" cy="698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8671A2F-AB0E-C256-AA42-342A4E5D2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722" y="5168529"/>
            <a:ext cx="686862" cy="68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2DF1EA2-BAE2-2EFB-AAF6-5ABB66C54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594" y="5006747"/>
            <a:ext cx="552460" cy="1010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87026B6A-5E75-D8EE-FFD0-9CC36C1B3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63" y="5193377"/>
            <a:ext cx="1391762" cy="637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图片 24" descr="图标&#10;&#10;描述已自动生成">
            <a:extLst>
              <a:ext uri="{FF2B5EF4-FFF2-40B4-BE49-F238E27FC236}">
                <a16:creationId xmlns:a16="http://schemas.microsoft.com/office/drawing/2014/main" id="{21C6F930-B396-3AB1-41BB-FAAC48BD46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049" y="4733375"/>
            <a:ext cx="1096669" cy="1096669"/>
          </a:xfrm>
          <a:prstGeom prst="rect">
            <a:avLst/>
          </a:prstGeom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124768F3-247F-CCA6-FCB0-7EFA0D63F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3278" y="4811436"/>
            <a:ext cx="854708" cy="854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>
            <a:extLst>
              <a:ext uri="{FF2B5EF4-FFF2-40B4-BE49-F238E27FC236}">
                <a16:creationId xmlns:a16="http://schemas.microsoft.com/office/drawing/2014/main" id="{12924746-B926-AF4E-4091-F68A32D8C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6391" y="4782455"/>
            <a:ext cx="976748" cy="976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46F58E65-DD9F-7961-1D05-92ED4D34E928}"/>
              </a:ext>
            </a:extLst>
          </p:cNvPr>
          <p:cNvSpPr txBox="1"/>
          <p:nvPr/>
        </p:nvSpPr>
        <p:spPr>
          <a:xfrm>
            <a:off x="7454787" y="5714977"/>
            <a:ext cx="89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query</a:t>
            </a:r>
            <a:endParaRPr lang="ru-RU" sz="14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DD68DE1-C610-4272-5CAE-00CC05F31001}"/>
              </a:ext>
            </a:extLst>
          </p:cNvPr>
          <p:cNvSpPr txBox="1"/>
          <p:nvPr/>
        </p:nvSpPr>
        <p:spPr>
          <a:xfrm>
            <a:off x="8778900" y="5714977"/>
            <a:ext cx="892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analyze</a:t>
            </a:r>
            <a:endParaRPr lang="ru-RU" sz="14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F66B572-8221-F5A7-2A50-12AFF468887C}"/>
              </a:ext>
            </a:extLst>
          </p:cNvPr>
          <p:cNvSpPr txBox="1"/>
          <p:nvPr/>
        </p:nvSpPr>
        <p:spPr>
          <a:xfrm>
            <a:off x="9903938" y="5714977"/>
            <a:ext cx="11855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/>
              <a:t>transform</a:t>
            </a:r>
            <a:endParaRPr lang="ru-RU" sz="1400" dirty="0"/>
          </a:p>
        </p:txBody>
      </p:sp>
      <p:pic>
        <p:nvPicPr>
          <p:cNvPr id="9" name="图形 8" descr="穿西装的女人">
            <a:extLst>
              <a:ext uri="{FF2B5EF4-FFF2-40B4-BE49-F238E27FC236}">
                <a16:creationId xmlns:a16="http://schemas.microsoft.com/office/drawing/2014/main" id="{F0F09D04-7A91-CBC0-89E0-2081569CFA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51287" y="3880304"/>
            <a:ext cx="1391762" cy="2900016"/>
          </a:xfrm>
          <a:prstGeom prst="rect">
            <a:avLst/>
          </a:prstGeom>
        </p:spPr>
      </p:pic>
      <p:pic>
        <p:nvPicPr>
          <p:cNvPr id="10" name="图形 9" descr="徽章 纯色填充">
            <a:extLst>
              <a:ext uri="{FF2B5EF4-FFF2-40B4-BE49-F238E27FC236}">
                <a16:creationId xmlns:a16="http://schemas.microsoft.com/office/drawing/2014/main" id="{DA52B04A-6133-B1D0-45FC-BAD96B1FAE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76766" y="12532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587169E-2A0C-4EEA-BF70-71E2BC404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29686" cy="3469184"/>
          </a:xfrm>
          <a:custGeom>
            <a:avLst/>
            <a:gdLst>
              <a:gd name="connsiteX0" fmla="*/ 0 w 4229686"/>
              <a:gd name="connsiteY0" fmla="*/ 0 h 3469184"/>
              <a:gd name="connsiteX1" fmla="*/ 3937282 w 4229686"/>
              <a:gd name="connsiteY1" fmla="*/ 0 h 3469184"/>
              <a:gd name="connsiteX2" fmla="*/ 3947509 w 4229686"/>
              <a:gd name="connsiteY2" fmla="*/ 16834 h 3469184"/>
              <a:gd name="connsiteX3" fmla="*/ 4229686 w 4229686"/>
              <a:gd name="connsiteY3" fmla="*/ 1131238 h 3469184"/>
              <a:gd name="connsiteX4" fmla="*/ 1891740 w 4229686"/>
              <a:gd name="connsiteY4" fmla="*/ 3469184 h 3469184"/>
              <a:gd name="connsiteX5" fmla="*/ 87667 w 4229686"/>
              <a:gd name="connsiteY5" fmla="*/ 2618389 h 3469184"/>
              <a:gd name="connsiteX6" fmla="*/ 0 w 4229686"/>
              <a:gd name="connsiteY6" fmla="*/ 2501153 h 34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9686" h="3469184">
                <a:moveTo>
                  <a:pt x="0" y="0"/>
                </a:moveTo>
                <a:lnTo>
                  <a:pt x="3937282" y="0"/>
                </a:lnTo>
                <a:lnTo>
                  <a:pt x="3947509" y="16834"/>
                </a:lnTo>
                <a:cubicBezTo>
                  <a:pt x="4127466" y="348105"/>
                  <a:pt x="4229686" y="727734"/>
                  <a:pt x="4229686" y="1131238"/>
                </a:cubicBezTo>
                <a:cubicBezTo>
                  <a:pt x="4229686" y="2422450"/>
                  <a:pt x="3182952" y="3469184"/>
                  <a:pt x="1891740" y="3469184"/>
                </a:cubicBezTo>
                <a:cubicBezTo>
                  <a:pt x="1165433" y="3469184"/>
                  <a:pt x="516481" y="3137991"/>
                  <a:pt x="87667" y="2618389"/>
                </a:cubicBezTo>
                <a:lnTo>
                  <a:pt x="0" y="2501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1645" y="3853046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F6EB9B19-D8F1-4EB1-AA3B-A92D9BCE2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94561" y="2928977"/>
            <a:ext cx="5010226" cy="3929025"/>
          </a:xfrm>
          <a:custGeom>
            <a:avLst/>
            <a:gdLst>
              <a:gd name="connsiteX0" fmla="*/ 2505113 w 5010226"/>
              <a:gd name="connsiteY0" fmla="*/ 0 h 3929025"/>
              <a:gd name="connsiteX1" fmla="*/ 5010226 w 5010226"/>
              <a:gd name="connsiteY1" fmla="*/ 2505113 h 3929025"/>
              <a:gd name="connsiteX2" fmla="*/ 4582392 w 5010226"/>
              <a:gd name="connsiteY2" fmla="*/ 3905746 h 3929025"/>
              <a:gd name="connsiteX3" fmla="*/ 4564985 w 5010226"/>
              <a:gd name="connsiteY3" fmla="*/ 3929025 h 3929025"/>
              <a:gd name="connsiteX4" fmla="*/ 445242 w 5010226"/>
              <a:gd name="connsiteY4" fmla="*/ 3929025 h 3929025"/>
              <a:gd name="connsiteX5" fmla="*/ 427834 w 5010226"/>
              <a:gd name="connsiteY5" fmla="*/ 3905746 h 3929025"/>
              <a:gd name="connsiteX6" fmla="*/ 0 w 5010226"/>
              <a:gd name="connsiteY6" fmla="*/ 2505113 h 3929025"/>
              <a:gd name="connsiteX7" fmla="*/ 2505113 w 5010226"/>
              <a:gd name="connsiteY7" fmla="*/ 0 h 39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0226" h="3929025">
                <a:moveTo>
                  <a:pt x="2505113" y="0"/>
                </a:moveTo>
                <a:cubicBezTo>
                  <a:pt x="3888649" y="0"/>
                  <a:pt x="5010226" y="1121577"/>
                  <a:pt x="5010226" y="2505113"/>
                </a:cubicBezTo>
                <a:cubicBezTo>
                  <a:pt x="5010226" y="3023939"/>
                  <a:pt x="4852505" y="3505927"/>
                  <a:pt x="4582392" y="3905746"/>
                </a:cubicBezTo>
                <a:lnTo>
                  <a:pt x="4564985" y="3929025"/>
                </a:lnTo>
                <a:lnTo>
                  <a:pt x="445242" y="3929025"/>
                </a:lnTo>
                <a:lnTo>
                  <a:pt x="427834" y="3905746"/>
                </a:lnTo>
                <a:cubicBezTo>
                  <a:pt x="157722" y="3505927"/>
                  <a:pt x="0" y="3023939"/>
                  <a:pt x="0" y="2505113"/>
                </a:cubicBezTo>
                <a:cubicBezTo>
                  <a:pt x="0" y="1121577"/>
                  <a:pt x="1121577" y="0"/>
                  <a:pt x="2505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Arc 59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915428">
            <a:off x="8549639" y="1895148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787" y="774936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6000" dirty="0">
                <a:solidFill>
                  <a:srgbClr val="FFFFFF"/>
                </a:solidFill>
                <a:latin typeface="+mj-lt"/>
                <a:cs typeface="+mj-cs"/>
              </a:rPr>
              <a:t>Spark Features</a:t>
            </a:r>
            <a:endParaRPr lang="en-US" altLang="zh-CN" sz="6000" dirty="0">
              <a:solidFill>
                <a:srgbClr val="FFFFFF"/>
              </a:solidFill>
              <a:latin typeface="+mj-lt"/>
              <a:cs typeface="+mj-cs"/>
              <a:sym typeface="+mn-lt"/>
            </a:endParaRPr>
          </a:p>
        </p:txBody>
      </p:sp>
      <p:pic>
        <p:nvPicPr>
          <p:cNvPr id="4" name="图形 3" descr="靶心 纯色填充">
            <a:extLst>
              <a:ext uri="{FF2B5EF4-FFF2-40B4-BE49-F238E27FC236}">
                <a16:creationId xmlns:a16="http://schemas.microsoft.com/office/drawing/2014/main" id="{F25A5A22-C0AA-F77D-5DEA-41871B6D1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575" y="274785"/>
            <a:ext cx="2492498" cy="2492498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pic>
        <p:nvPicPr>
          <p:cNvPr id="14" name="图形 13" descr="徽章 3 纯色填充">
            <a:extLst>
              <a:ext uri="{FF2B5EF4-FFF2-40B4-BE49-F238E27FC236}">
                <a16:creationId xmlns:a16="http://schemas.microsoft.com/office/drawing/2014/main" id="{BA9222DC-27FA-CAB6-6669-15955DF3D9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0692" y="3810150"/>
            <a:ext cx="2736864" cy="273686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543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rgbClr val="3137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>
                <a:latin typeface="Poppins Bold" panose="00000800000000000000" pitchFamily="2" charset="0"/>
                <a:cs typeface="Poppins Bold" panose="00000800000000000000" pitchFamily="2" charset="0"/>
              </a:rPr>
              <a:t>Spark Features</a:t>
            </a:r>
            <a:endParaRPr lang="zh-CN" altLang="en-US" sz="2400" dirty="0">
              <a:latin typeface="Poppins Bold" panose="00000800000000000000" pitchFamily="2" charset="0"/>
              <a:cs typeface="Poppins Bold" panose="00000800000000000000" pitchFamily="2" charset="0"/>
              <a:sym typeface="+mn-lt"/>
            </a:endParaRPr>
          </a:p>
        </p:txBody>
      </p:sp>
      <p:pic>
        <p:nvPicPr>
          <p:cNvPr id="3" name="内容占位符 4" descr="徽标, 公司名称&#10;&#10;描述已自动生成">
            <a:extLst>
              <a:ext uri="{FF2B5EF4-FFF2-40B4-BE49-F238E27FC236}">
                <a16:creationId xmlns:a16="http://schemas.microsoft.com/office/drawing/2014/main" id="{54E4A1C2-9939-32F9-7861-E2972B906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685" y="1080365"/>
            <a:ext cx="1764815" cy="938731"/>
          </a:xfrm>
          <a:custGeom>
            <a:avLst/>
            <a:gdLst>
              <a:gd name="connsiteX0" fmla="*/ 108777 w 5015132"/>
              <a:gd name="connsiteY0" fmla="*/ 0 h 1926965"/>
              <a:gd name="connsiteX1" fmla="*/ 4906355 w 5015132"/>
              <a:gd name="connsiteY1" fmla="*/ 0 h 1926965"/>
              <a:gd name="connsiteX2" fmla="*/ 5015132 w 5015132"/>
              <a:gd name="connsiteY2" fmla="*/ 108777 h 1926965"/>
              <a:gd name="connsiteX3" fmla="*/ 5015132 w 5015132"/>
              <a:gd name="connsiteY3" fmla="*/ 1818188 h 1926965"/>
              <a:gd name="connsiteX4" fmla="*/ 4906355 w 5015132"/>
              <a:gd name="connsiteY4" fmla="*/ 1926965 h 1926965"/>
              <a:gd name="connsiteX5" fmla="*/ 108777 w 5015132"/>
              <a:gd name="connsiteY5" fmla="*/ 1926965 h 1926965"/>
              <a:gd name="connsiteX6" fmla="*/ 0 w 5015132"/>
              <a:gd name="connsiteY6" fmla="*/ 1818188 h 1926965"/>
              <a:gd name="connsiteX7" fmla="*/ 0 w 5015132"/>
              <a:gd name="connsiteY7" fmla="*/ 108777 h 1926965"/>
              <a:gd name="connsiteX8" fmla="*/ 108777 w 5015132"/>
              <a:gd name="connsiteY8" fmla="*/ 0 h 1926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015132" h="1926965">
                <a:moveTo>
                  <a:pt x="108777" y="0"/>
                </a:moveTo>
                <a:lnTo>
                  <a:pt x="4906355" y="0"/>
                </a:lnTo>
                <a:cubicBezTo>
                  <a:pt x="4966431" y="0"/>
                  <a:pt x="5015132" y="48701"/>
                  <a:pt x="5015132" y="108777"/>
                </a:cubicBezTo>
                <a:lnTo>
                  <a:pt x="5015132" y="1818188"/>
                </a:lnTo>
                <a:cubicBezTo>
                  <a:pt x="5015132" y="1878264"/>
                  <a:pt x="4966431" y="1926965"/>
                  <a:pt x="4906355" y="1926965"/>
                </a:cubicBezTo>
                <a:lnTo>
                  <a:pt x="108777" y="1926965"/>
                </a:lnTo>
                <a:cubicBezTo>
                  <a:pt x="48701" y="1926965"/>
                  <a:pt x="0" y="1878264"/>
                  <a:pt x="0" y="1818188"/>
                </a:cubicBezTo>
                <a:lnTo>
                  <a:pt x="0" y="108777"/>
                </a:lnTo>
                <a:cubicBezTo>
                  <a:pt x="0" y="48701"/>
                  <a:pt x="48701" y="0"/>
                  <a:pt x="108777" y="0"/>
                </a:cubicBez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D3E114-C1AE-B206-5410-B5F067D68F7D}"/>
              </a:ext>
            </a:extLst>
          </p:cNvPr>
          <p:cNvSpPr txBox="1"/>
          <p:nvPr/>
        </p:nvSpPr>
        <p:spPr>
          <a:xfrm>
            <a:off x="920157" y="2190603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Fast</a:t>
            </a:r>
            <a:r>
              <a:rPr lang="en-US" altLang="zh-CN" b="1" dirty="0"/>
              <a:t> processing</a:t>
            </a:r>
            <a:endParaRPr lang="zh-CN" altLang="en-US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C82BDBF-E3E5-3F12-EAF4-90C4B7CD63A9}"/>
              </a:ext>
            </a:extLst>
          </p:cNvPr>
          <p:cNvSpPr txBox="1"/>
          <p:nvPr/>
        </p:nvSpPr>
        <p:spPr>
          <a:xfrm>
            <a:off x="3245162" y="2179514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In-memory</a:t>
            </a:r>
          </a:p>
          <a:p>
            <a:pPr algn="ctr"/>
            <a:r>
              <a:rPr lang="en-US" altLang="zh-CN" b="1" dirty="0"/>
              <a:t>computing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05B1B4-BB7C-F00A-B74C-9B70890F9555}"/>
              </a:ext>
            </a:extLst>
          </p:cNvPr>
          <p:cNvSpPr txBox="1"/>
          <p:nvPr/>
        </p:nvSpPr>
        <p:spPr>
          <a:xfrm>
            <a:off x="5628145" y="2324497"/>
            <a:ext cx="161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Flexible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2E724C5-C748-9256-3FEF-23AA2744A6F2}"/>
              </a:ext>
            </a:extLst>
          </p:cNvPr>
          <p:cNvSpPr txBox="1"/>
          <p:nvPr/>
        </p:nvSpPr>
        <p:spPr>
          <a:xfrm>
            <a:off x="7576718" y="2185998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</a:rPr>
              <a:t>Fault tolerance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217CE50-AA40-99E6-CFE4-4B583F2AA693}"/>
              </a:ext>
            </a:extLst>
          </p:cNvPr>
          <p:cNvSpPr txBox="1"/>
          <p:nvPr/>
        </p:nvSpPr>
        <p:spPr>
          <a:xfrm>
            <a:off x="9524362" y="2185998"/>
            <a:ext cx="1618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Better analytics</a:t>
            </a:r>
            <a:endParaRPr lang="zh-CN" altLang="en-US" b="1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B449FA0-60AB-3BA9-7A9A-7A7A776CDEBF}"/>
              </a:ext>
            </a:extLst>
          </p:cNvPr>
          <p:cNvSpPr/>
          <p:nvPr/>
        </p:nvSpPr>
        <p:spPr>
          <a:xfrm>
            <a:off x="7502131" y="2960765"/>
            <a:ext cx="1862356" cy="19016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D933662B-CAA5-D3A4-3B9A-6408EE68502F}"/>
              </a:ext>
            </a:extLst>
          </p:cNvPr>
          <p:cNvSpPr/>
          <p:nvPr/>
        </p:nvSpPr>
        <p:spPr>
          <a:xfrm>
            <a:off x="9598535" y="2960765"/>
            <a:ext cx="1862356" cy="1901616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7E0C35-6150-93FD-AB6E-6EB5617C587B}"/>
              </a:ext>
            </a:extLst>
          </p:cNvPr>
          <p:cNvGrpSpPr/>
          <p:nvPr/>
        </p:nvGrpSpPr>
        <p:grpSpPr>
          <a:xfrm>
            <a:off x="733888" y="3015954"/>
            <a:ext cx="1862356" cy="1901616"/>
            <a:chOff x="815068" y="3047497"/>
            <a:chExt cx="1862356" cy="1901616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2F1E5E15-C25A-25C9-B1ED-DE94CFD73049}"/>
                </a:ext>
              </a:extLst>
            </p:cNvPr>
            <p:cNvSpPr/>
            <p:nvPr/>
          </p:nvSpPr>
          <p:spPr>
            <a:xfrm>
              <a:off x="815068" y="3047497"/>
              <a:ext cx="1862356" cy="190161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7" name="图片 16" descr="图标&#10;&#10;描述已自动生成">
              <a:extLst>
                <a:ext uri="{FF2B5EF4-FFF2-40B4-BE49-F238E27FC236}">
                  <a16:creationId xmlns:a16="http://schemas.microsoft.com/office/drawing/2014/main" id="{44FE6287-A28B-0802-8E82-9951589C5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9324" y="3417178"/>
              <a:ext cx="1162254" cy="11622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C7E6606-CD71-E8C2-C4A4-5E3ED862922F}"/>
              </a:ext>
            </a:extLst>
          </p:cNvPr>
          <p:cNvGrpSpPr/>
          <p:nvPr/>
        </p:nvGrpSpPr>
        <p:grpSpPr>
          <a:xfrm>
            <a:off x="3123098" y="3015954"/>
            <a:ext cx="1862356" cy="1901616"/>
            <a:chOff x="3109524" y="2992317"/>
            <a:chExt cx="1862356" cy="1901616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88F59F9F-4CF0-BC91-CC6D-55CA3F7C06E5}"/>
                </a:ext>
              </a:extLst>
            </p:cNvPr>
            <p:cNvSpPr/>
            <p:nvPr/>
          </p:nvSpPr>
          <p:spPr>
            <a:xfrm>
              <a:off x="3109524" y="2992317"/>
              <a:ext cx="1862356" cy="190161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 descr="图标&#10;&#10;描述已自动生成">
              <a:extLst>
                <a:ext uri="{FF2B5EF4-FFF2-40B4-BE49-F238E27FC236}">
                  <a16:creationId xmlns:a16="http://schemas.microsoft.com/office/drawing/2014/main" id="{55483BCE-CE2F-1873-6DEF-A64916D3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59575" y="3361998"/>
              <a:ext cx="1162254" cy="11622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F078559-C556-290A-6E59-63C035B9E8EC}"/>
              </a:ext>
            </a:extLst>
          </p:cNvPr>
          <p:cNvGrpSpPr/>
          <p:nvPr/>
        </p:nvGrpSpPr>
        <p:grpSpPr>
          <a:xfrm>
            <a:off x="5420263" y="2960765"/>
            <a:ext cx="1862356" cy="1901616"/>
            <a:chOff x="5129318" y="2990220"/>
            <a:chExt cx="1862356" cy="1901616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081AD97-A5AA-FADA-BD17-0E4FF2D8B106}"/>
                </a:ext>
              </a:extLst>
            </p:cNvPr>
            <p:cNvSpPr/>
            <p:nvPr/>
          </p:nvSpPr>
          <p:spPr>
            <a:xfrm>
              <a:off x="5129318" y="2990220"/>
              <a:ext cx="1862356" cy="1901616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 descr="图片包含 游戏机, 信封, 文具, 电脑&#10;&#10;描述已自动生成">
              <a:extLst>
                <a:ext uri="{FF2B5EF4-FFF2-40B4-BE49-F238E27FC236}">
                  <a16:creationId xmlns:a16="http://schemas.microsoft.com/office/drawing/2014/main" id="{56BDBA06-ECBA-69CA-D7C3-C86B56500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186" y="3359901"/>
              <a:ext cx="1162254" cy="1162254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</p:pic>
      </p:grpSp>
      <p:pic>
        <p:nvPicPr>
          <p:cNvPr id="23" name="图片 22" descr="图标&#10;&#10;描述已自动生成">
            <a:extLst>
              <a:ext uri="{FF2B5EF4-FFF2-40B4-BE49-F238E27FC236}">
                <a16:creationId xmlns:a16="http://schemas.microsoft.com/office/drawing/2014/main" id="{DE0027F9-5916-7E8E-1586-FE94F9374E0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299" y="3400562"/>
            <a:ext cx="1162254" cy="11622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pic>
        <p:nvPicPr>
          <p:cNvPr id="25" name="图片 24" descr="图标&#10;&#10;描述已自动生成">
            <a:extLst>
              <a:ext uri="{FF2B5EF4-FFF2-40B4-BE49-F238E27FC236}">
                <a16:creationId xmlns:a16="http://schemas.microsoft.com/office/drawing/2014/main" id="{1058C3D4-B5CF-DE9D-F109-CE83002548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0583" y="3400562"/>
            <a:ext cx="1162254" cy="11622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0D1EA6-EE16-A925-992A-14EB12DFFA0D}"/>
              </a:ext>
            </a:extLst>
          </p:cNvPr>
          <p:cNvSpPr txBox="1"/>
          <p:nvPr/>
        </p:nvSpPr>
        <p:spPr>
          <a:xfrm>
            <a:off x="449992" y="5130650"/>
            <a:ext cx="2262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Spark contains </a:t>
            </a:r>
            <a:r>
              <a:rPr lang="en-US" sz="1200" dirty="0">
                <a:solidFill>
                  <a:srgbClr val="00B0F0"/>
                </a:solidFill>
              </a:rPr>
              <a:t>Resilient Distributed Dataset (RDD) </a:t>
            </a:r>
            <a:r>
              <a:rPr lang="en-US" sz="1200" dirty="0"/>
              <a:t>which saves them time taken in reading, and writing operations and hence, it runs almost ten to </a:t>
            </a:r>
            <a:r>
              <a:rPr lang="en-US" sz="1200" dirty="0">
                <a:solidFill>
                  <a:srgbClr val="00B0F0"/>
                </a:solidFill>
              </a:rPr>
              <a:t>hundred times faster than Hadoop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6596E5-18C3-9B1B-7E0D-8FFEC3B35C48}"/>
              </a:ext>
            </a:extLst>
          </p:cNvPr>
          <p:cNvSpPr txBox="1"/>
          <p:nvPr/>
        </p:nvSpPr>
        <p:spPr>
          <a:xfrm>
            <a:off x="2923258" y="5133400"/>
            <a:ext cx="2262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In Spark,</a:t>
            </a:r>
            <a:r>
              <a:rPr lang="zh-CN" altLang="en-US" sz="1200" dirty="0"/>
              <a:t> </a:t>
            </a:r>
            <a:r>
              <a:rPr lang="en-US" altLang="zh-CN" sz="1200" dirty="0"/>
              <a:t>data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stored in the </a:t>
            </a:r>
            <a:r>
              <a:rPr lang="en-US" altLang="zh-CN" sz="1200" dirty="0">
                <a:solidFill>
                  <a:srgbClr val="00B0F0"/>
                </a:solidFill>
              </a:rPr>
              <a:t>RAM</a:t>
            </a:r>
            <a:r>
              <a:rPr lang="en-US" altLang="zh-CN" sz="1200" dirty="0"/>
              <a:t>, so it can access the data quickly and accelerate the speed of analytics</a:t>
            </a:r>
            <a:endParaRPr lang="en-US" sz="12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7DE3D9-E9EA-3C2C-47D0-A80C9A76B37F}"/>
              </a:ext>
            </a:extLst>
          </p:cNvPr>
          <p:cNvSpPr txBox="1"/>
          <p:nvPr/>
        </p:nvSpPr>
        <p:spPr>
          <a:xfrm>
            <a:off x="5191240" y="5180394"/>
            <a:ext cx="22620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Spark supports </a:t>
            </a:r>
            <a:r>
              <a:rPr lang="en-US" altLang="zh-CN" sz="1200" dirty="0">
                <a:solidFill>
                  <a:srgbClr val="00B0F0"/>
                </a:solidFill>
              </a:rPr>
              <a:t>multiple languages</a:t>
            </a:r>
            <a:r>
              <a:rPr lang="en-US" altLang="zh-CN" sz="1200" dirty="0"/>
              <a:t> and allow the developers to write applications in </a:t>
            </a:r>
            <a:r>
              <a:rPr lang="en-US" altLang="zh-CN" sz="1200" dirty="0">
                <a:solidFill>
                  <a:srgbClr val="00B0F0"/>
                </a:solidFill>
              </a:rPr>
              <a:t>Java, Scala, R or Python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6E0E7E-9A20-FFCA-3D63-B49B4CA4B8B9}"/>
              </a:ext>
            </a:extLst>
          </p:cNvPr>
          <p:cNvSpPr txBox="1"/>
          <p:nvPr/>
        </p:nvSpPr>
        <p:spPr>
          <a:xfrm>
            <a:off x="7336500" y="5180394"/>
            <a:ext cx="2262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Spark contains </a:t>
            </a:r>
            <a:r>
              <a:rPr lang="en-US" sz="1200" dirty="0">
                <a:solidFill>
                  <a:srgbClr val="00B0F0"/>
                </a:solidFill>
              </a:rPr>
              <a:t>Resilient Distributed Dataset (RDD)</a:t>
            </a:r>
            <a:r>
              <a:rPr lang="en-US" altLang="zh-CN" sz="1200" dirty="0">
                <a:solidFill>
                  <a:srgbClr val="00B0F0"/>
                </a:solidFill>
              </a:rPr>
              <a:t> </a:t>
            </a:r>
            <a:r>
              <a:rPr lang="en-US" altLang="zh-CN" sz="1200" dirty="0"/>
              <a:t>that are designed to </a:t>
            </a:r>
            <a:r>
              <a:rPr lang="en-US" altLang="zh-CN" sz="1200" dirty="0">
                <a:solidFill>
                  <a:srgbClr val="00B0F0"/>
                </a:solidFill>
              </a:rPr>
              <a:t>handle the failure of any worker node</a:t>
            </a:r>
            <a:r>
              <a:rPr lang="en-US" altLang="zh-CN" sz="1200" dirty="0"/>
              <a:t> in the cluster. Thus, it ensures that the loss of data reduces to zero</a:t>
            </a:r>
            <a:endParaRPr lang="en-US" sz="12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D4E832-8227-D9DB-5788-046882EE55B2}"/>
              </a:ext>
            </a:extLst>
          </p:cNvPr>
          <p:cNvSpPr txBox="1"/>
          <p:nvPr/>
        </p:nvSpPr>
        <p:spPr>
          <a:xfrm>
            <a:off x="9511925" y="5180394"/>
            <a:ext cx="22620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/>
              <a:t>Spark has a rich set of </a:t>
            </a:r>
            <a:r>
              <a:rPr lang="en-US" altLang="zh-CN" sz="1200" dirty="0">
                <a:solidFill>
                  <a:srgbClr val="00B0F0"/>
                </a:solidFill>
              </a:rPr>
              <a:t>SQL, queries, machine learning algorithms, complex analytics</a:t>
            </a:r>
            <a:r>
              <a:rPr lang="en-US" altLang="zh-CN" sz="1200" dirty="0"/>
              <a:t>, etc. With all these functionalities, analytics can be performed better</a:t>
            </a:r>
            <a:endParaRPr lang="en-US" sz="12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80CD3DC-D906-A3E0-B997-BAC1AB1FE9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278" y="745817"/>
            <a:ext cx="2387027" cy="1231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69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allAtOnce"/>
      <p:bldP spid="13" grpId="0" build="p"/>
      <p:bldP spid="13" grpId="1" build="allAtOnce"/>
      <p:bldP spid="15" grpId="0" build="p"/>
      <p:bldP spid="15" grpId="1" build="allAtOnce"/>
      <p:bldP spid="16" grpId="0" build="p"/>
      <p:bldP spid="16" grpId="1" build="allAtOnce"/>
      <p:bldP spid="18" grpId="0" build="p"/>
      <p:bldP spid="18" grpId="1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2587169E-2A0C-4EEA-BF70-71E2BC404F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29686" cy="3469184"/>
          </a:xfrm>
          <a:custGeom>
            <a:avLst/>
            <a:gdLst>
              <a:gd name="connsiteX0" fmla="*/ 0 w 4229686"/>
              <a:gd name="connsiteY0" fmla="*/ 0 h 3469184"/>
              <a:gd name="connsiteX1" fmla="*/ 3937282 w 4229686"/>
              <a:gd name="connsiteY1" fmla="*/ 0 h 3469184"/>
              <a:gd name="connsiteX2" fmla="*/ 3947509 w 4229686"/>
              <a:gd name="connsiteY2" fmla="*/ 16834 h 3469184"/>
              <a:gd name="connsiteX3" fmla="*/ 4229686 w 4229686"/>
              <a:gd name="connsiteY3" fmla="*/ 1131238 h 3469184"/>
              <a:gd name="connsiteX4" fmla="*/ 1891740 w 4229686"/>
              <a:gd name="connsiteY4" fmla="*/ 3469184 h 3469184"/>
              <a:gd name="connsiteX5" fmla="*/ 87667 w 4229686"/>
              <a:gd name="connsiteY5" fmla="*/ 2618389 h 3469184"/>
              <a:gd name="connsiteX6" fmla="*/ 0 w 4229686"/>
              <a:gd name="connsiteY6" fmla="*/ 2501153 h 3469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9686" h="3469184">
                <a:moveTo>
                  <a:pt x="0" y="0"/>
                </a:moveTo>
                <a:lnTo>
                  <a:pt x="3937282" y="0"/>
                </a:lnTo>
                <a:lnTo>
                  <a:pt x="3947509" y="16834"/>
                </a:lnTo>
                <a:cubicBezTo>
                  <a:pt x="4127466" y="348105"/>
                  <a:pt x="4229686" y="727734"/>
                  <a:pt x="4229686" y="1131238"/>
                </a:cubicBezTo>
                <a:cubicBezTo>
                  <a:pt x="4229686" y="2422450"/>
                  <a:pt x="3182952" y="3469184"/>
                  <a:pt x="1891740" y="3469184"/>
                </a:cubicBezTo>
                <a:cubicBezTo>
                  <a:pt x="1165433" y="3469184"/>
                  <a:pt x="516481" y="3137991"/>
                  <a:pt x="87667" y="2618389"/>
                </a:cubicBezTo>
                <a:lnTo>
                  <a:pt x="0" y="250115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31645" y="3853046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6EB9B19-D8F1-4EB1-AA3B-A92D9BCE21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94561" y="2928977"/>
            <a:ext cx="5010226" cy="3929025"/>
          </a:xfrm>
          <a:custGeom>
            <a:avLst/>
            <a:gdLst>
              <a:gd name="connsiteX0" fmla="*/ 2505113 w 5010226"/>
              <a:gd name="connsiteY0" fmla="*/ 0 h 3929025"/>
              <a:gd name="connsiteX1" fmla="*/ 5010226 w 5010226"/>
              <a:gd name="connsiteY1" fmla="*/ 2505113 h 3929025"/>
              <a:gd name="connsiteX2" fmla="*/ 4582392 w 5010226"/>
              <a:gd name="connsiteY2" fmla="*/ 3905746 h 3929025"/>
              <a:gd name="connsiteX3" fmla="*/ 4564985 w 5010226"/>
              <a:gd name="connsiteY3" fmla="*/ 3929025 h 3929025"/>
              <a:gd name="connsiteX4" fmla="*/ 445242 w 5010226"/>
              <a:gd name="connsiteY4" fmla="*/ 3929025 h 3929025"/>
              <a:gd name="connsiteX5" fmla="*/ 427834 w 5010226"/>
              <a:gd name="connsiteY5" fmla="*/ 3905746 h 3929025"/>
              <a:gd name="connsiteX6" fmla="*/ 0 w 5010226"/>
              <a:gd name="connsiteY6" fmla="*/ 2505113 h 3929025"/>
              <a:gd name="connsiteX7" fmla="*/ 2505113 w 5010226"/>
              <a:gd name="connsiteY7" fmla="*/ 0 h 3929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10226" h="3929025">
                <a:moveTo>
                  <a:pt x="2505113" y="0"/>
                </a:moveTo>
                <a:cubicBezTo>
                  <a:pt x="3888649" y="0"/>
                  <a:pt x="5010226" y="1121577"/>
                  <a:pt x="5010226" y="2505113"/>
                </a:cubicBezTo>
                <a:cubicBezTo>
                  <a:pt x="5010226" y="3023939"/>
                  <a:pt x="4852505" y="3505927"/>
                  <a:pt x="4582392" y="3905746"/>
                </a:cubicBezTo>
                <a:lnTo>
                  <a:pt x="4564985" y="3929025"/>
                </a:lnTo>
                <a:lnTo>
                  <a:pt x="445242" y="3929025"/>
                </a:lnTo>
                <a:lnTo>
                  <a:pt x="427834" y="3905746"/>
                </a:lnTo>
                <a:cubicBezTo>
                  <a:pt x="157722" y="3505927"/>
                  <a:pt x="0" y="3023939"/>
                  <a:pt x="0" y="2505113"/>
                </a:cubicBezTo>
                <a:cubicBezTo>
                  <a:pt x="0" y="1121577"/>
                  <a:pt x="1121577" y="0"/>
                  <a:pt x="250511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Arc 41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915428">
            <a:off x="8549639" y="1895148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4787" y="774936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100">
                <a:solidFill>
                  <a:srgbClr val="FFFFFF"/>
                </a:solidFill>
                <a:latin typeface="+mj-lt"/>
                <a:cs typeface="+mj-cs"/>
              </a:rPr>
              <a:t>Components of Spark</a:t>
            </a:r>
          </a:p>
        </p:txBody>
      </p:sp>
      <p:pic>
        <p:nvPicPr>
          <p:cNvPr id="4" name="图形 3" descr="建筑砖墙 纯色填充">
            <a:extLst>
              <a:ext uri="{FF2B5EF4-FFF2-40B4-BE49-F238E27FC236}">
                <a16:creationId xmlns:a16="http://schemas.microsoft.com/office/drawing/2014/main" id="{740C8421-F986-0808-B427-C317DE970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575" y="274785"/>
            <a:ext cx="2492498" cy="2492498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  <p:pic>
        <p:nvPicPr>
          <p:cNvPr id="7" name="图形 6" descr="徽章 4 纯色填充">
            <a:extLst>
              <a:ext uri="{FF2B5EF4-FFF2-40B4-BE49-F238E27FC236}">
                <a16:creationId xmlns:a16="http://schemas.microsoft.com/office/drawing/2014/main" id="{860CAFC1-7FDE-1B8E-5A0E-D35BA422E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70692" y="3810150"/>
            <a:ext cx="2736864" cy="2736864"/>
          </a:xfrm>
          <a:custGeom>
            <a:avLst/>
            <a:gdLst/>
            <a:ahLst/>
            <a:cxnLst/>
            <a:rect l="l" t="t" r="r" b="b"/>
            <a:pathLst>
              <a:path w="2028107" h="1916009">
                <a:moveTo>
                  <a:pt x="35370" y="0"/>
                </a:moveTo>
                <a:lnTo>
                  <a:pt x="1992737" y="0"/>
                </a:lnTo>
                <a:cubicBezTo>
                  <a:pt x="2012271" y="0"/>
                  <a:pt x="2028107" y="15836"/>
                  <a:pt x="2028107" y="35370"/>
                </a:cubicBezTo>
                <a:lnTo>
                  <a:pt x="2028107" y="1880639"/>
                </a:lnTo>
                <a:cubicBezTo>
                  <a:pt x="2028107" y="1900173"/>
                  <a:pt x="2012271" y="1916009"/>
                  <a:pt x="1992737" y="1916009"/>
                </a:cubicBezTo>
                <a:lnTo>
                  <a:pt x="35370" y="1916009"/>
                </a:lnTo>
                <a:cubicBezTo>
                  <a:pt x="15836" y="1916009"/>
                  <a:pt x="0" y="1900173"/>
                  <a:pt x="0" y="1880639"/>
                </a:cubicBezTo>
                <a:lnTo>
                  <a:pt x="0" y="35370"/>
                </a:lnTo>
                <a:cubicBezTo>
                  <a:pt x="0" y="15836"/>
                  <a:pt x="15836" y="0"/>
                  <a:pt x="3537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28258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/>
          <p:cNvSpPr/>
          <p:nvPr/>
        </p:nvSpPr>
        <p:spPr>
          <a:xfrm>
            <a:off x="1079672" y="987652"/>
            <a:ext cx="10097061" cy="45719"/>
          </a:xfrm>
          <a:custGeom>
            <a:avLst/>
            <a:gdLst>
              <a:gd name="connsiteX0" fmla="*/ 0 w 7651354"/>
              <a:gd name="connsiteY0" fmla="*/ 0 h 45719"/>
              <a:gd name="connsiteX1" fmla="*/ 7651354 w 7651354"/>
              <a:gd name="connsiteY1" fmla="*/ 0 h 45719"/>
              <a:gd name="connsiteX2" fmla="*/ 7651354 w 7651354"/>
              <a:gd name="connsiteY2" fmla="*/ 45719 h 45719"/>
              <a:gd name="connsiteX3" fmla="*/ 0 w 7651354"/>
              <a:gd name="connsiteY3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51354" h="45719">
                <a:moveTo>
                  <a:pt x="0" y="0"/>
                </a:moveTo>
                <a:lnTo>
                  <a:pt x="7651354" y="0"/>
                </a:lnTo>
                <a:lnTo>
                  <a:pt x="7651354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DE1B1D-BB00-E205-E3CF-DB061EDAF302}"/>
              </a:ext>
            </a:extLst>
          </p:cNvPr>
          <p:cNvSpPr/>
          <p:nvPr/>
        </p:nvSpPr>
        <p:spPr>
          <a:xfrm>
            <a:off x="1563900" y="288608"/>
            <a:ext cx="87370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Poppins Bold" panose="00000800000000000000" charset="0"/>
                <a:cs typeface="Poppins Bold" panose="00000800000000000000" charset="0"/>
              </a:rPr>
              <a:t>Components of Apache Spark</a:t>
            </a:r>
            <a:endParaRPr lang="zh-CN" altLang="en-US" sz="2400" dirty="0">
              <a:latin typeface="+mj-lt"/>
              <a:cs typeface="+mn-ea"/>
              <a:sym typeface="+mn-lt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CA6108D-1081-F09D-BACF-D79595AF8C3B}"/>
              </a:ext>
            </a:extLst>
          </p:cNvPr>
          <p:cNvSpPr/>
          <p:nvPr/>
        </p:nvSpPr>
        <p:spPr>
          <a:xfrm>
            <a:off x="1023457" y="4446165"/>
            <a:ext cx="10142290" cy="136740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 descr="徽标, 公司名称&#10;&#10;描述已自动生成">
            <a:extLst>
              <a:ext uri="{FF2B5EF4-FFF2-40B4-BE49-F238E27FC236}">
                <a16:creationId xmlns:a16="http://schemas.microsoft.com/office/drawing/2014/main" id="{8D18789E-2B9F-D91A-8370-42878EFC1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19" y="4563611"/>
            <a:ext cx="1941762" cy="1032852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16AED70A-37F7-549D-87C7-F14F55C19C04}"/>
              </a:ext>
            </a:extLst>
          </p:cNvPr>
          <p:cNvGrpSpPr/>
          <p:nvPr/>
        </p:nvGrpSpPr>
        <p:grpSpPr>
          <a:xfrm>
            <a:off x="1023457" y="2183823"/>
            <a:ext cx="1862356" cy="1901616"/>
            <a:chOff x="1023457" y="2183823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6085A38E-B5FE-5469-FFA1-6AE9A12AC360}"/>
                </a:ext>
              </a:extLst>
            </p:cNvPr>
            <p:cNvSpPr/>
            <p:nvPr/>
          </p:nvSpPr>
          <p:spPr>
            <a:xfrm>
              <a:off x="1023457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126996D5-8046-3628-12FD-64B15B23F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82359" y="2584190"/>
              <a:ext cx="1544552" cy="772276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7473D-915E-3BBE-B85C-E49E2252B57E}"/>
                </a:ext>
              </a:extLst>
            </p:cNvPr>
            <p:cNvSpPr txBox="1"/>
            <p:nvPr/>
          </p:nvSpPr>
          <p:spPr>
            <a:xfrm>
              <a:off x="1182359" y="342900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Core</a:t>
              </a:r>
              <a:endParaRPr lang="ru-RU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2F7E1D5-7EF1-4641-8F16-BF856922490F}"/>
              </a:ext>
            </a:extLst>
          </p:cNvPr>
          <p:cNvGrpSpPr/>
          <p:nvPr/>
        </p:nvGrpSpPr>
        <p:grpSpPr>
          <a:xfrm>
            <a:off x="3105325" y="2183823"/>
            <a:ext cx="1862356" cy="1901616"/>
            <a:chOff x="3105325" y="2183823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616CF1F9-DE24-DA46-5E87-516C0C6E22F9}"/>
                </a:ext>
              </a:extLst>
            </p:cNvPr>
            <p:cNvSpPr/>
            <p:nvPr/>
          </p:nvSpPr>
          <p:spPr>
            <a:xfrm>
              <a:off x="3105325" y="2183823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E8D9554-5A15-4C70-E66D-F403889E5709}"/>
                </a:ext>
              </a:extLst>
            </p:cNvPr>
            <p:cNvSpPr txBox="1"/>
            <p:nvPr/>
          </p:nvSpPr>
          <p:spPr>
            <a:xfrm>
              <a:off x="3264227" y="3455720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SQL</a:t>
              </a:r>
              <a:endParaRPr lang="ru-RU" dirty="0"/>
            </a:p>
          </p:txBody>
        </p:sp>
        <p:pic>
          <p:nvPicPr>
            <p:cNvPr id="3074" name="Picture 2" descr="Apache Spark SQL Connectors &amp; Drivers | Progress DataDirect">
              <a:extLst>
                <a:ext uri="{FF2B5EF4-FFF2-40B4-BE49-F238E27FC236}">
                  <a16:creationId xmlns:a16="http://schemas.microsoft.com/office/drawing/2014/main" id="{931A7D2F-BD5F-7621-B9DA-6A2AD97D8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4227" y="2358473"/>
              <a:ext cx="1356334" cy="10850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DC1ACA-5E43-CF4A-F488-4BAAAFC98A12}"/>
              </a:ext>
            </a:extLst>
          </p:cNvPr>
          <p:cNvGrpSpPr/>
          <p:nvPr/>
        </p:nvGrpSpPr>
        <p:grpSpPr>
          <a:xfrm>
            <a:off x="5125119" y="2181726"/>
            <a:ext cx="1862356" cy="1912017"/>
            <a:chOff x="5125119" y="2181726"/>
            <a:chExt cx="1862356" cy="191201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E4E2F423-8072-98EA-E0E4-87C5DC242CB9}"/>
                </a:ext>
              </a:extLst>
            </p:cNvPr>
            <p:cNvSpPr/>
            <p:nvPr/>
          </p:nvSpPr>
          <p:spPr>
            <a:xfrm>
              <a:off x="5125119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1EB8B80-15B0-9FF6-1FC5-B3BD535A7315}"/>
                </a:ext>
              </a:extLst>
            </p:cNvPr>
            <p:cNvSpPr txBox="1"/>
            <p:nvPr/>
          </p:nvSpPr>
          <p:spPr>
            <a:xfrm>
              <a:off x="5322326" y="3447412"/>
              <a:ext cx="15445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Spark Streaming</a:t>
              </a:r>
              <a:endParaRPr lang="ru-RU" dirty="0"/>
            </a:p>
          </p:txBody>
        </p:sp>
        <p:pic>
          <p:nvPicPr>
            <p:cNvPr id="3076" name="Picture 4" descr="Formation Spark Streaming – Ambient IT">
              <a:extLst>
                <a:ext uri="{FF2B5EF4-FFF2-40B4-BE49-F238E27FC236}">
                  <a16:creationId xmlns:a16="http://schemas.microsoft.com/office/drawing/2014/main" id="{825E358F-8D5C-48DC-2116-863B919D3C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30431" y="2294587"/>
              <a:ext cx="1544552" cy="13514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2D7D2793-5458-2970-9D61-85BB7FA1207F}"/>
              </a:ext>
            </a:extLst>
          </p:cNvPr>
          <p:cNvGrpSpPr/>
          <p:nvPr/>
        </p:nvGrpSpPr>
        <p:grpSpPr>
          <a:xfrm>
            <a:off x="7206987" y="2181726"/>
            <a:ext cx="1862356" cy="1901616"/>
            <a:chOff x="7206987" y="2181726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35768F5D-689B-073B-110B-06B6C1004FA5}"/>
                </a:ext>
              </a:extLst>
            </p:cNvPr>
            <p:cNvSpPr/>
            <p:nvPr/>
          </p:nvSpPr>
          <p:spPr>
            <a:xfrm>
              <a:off x="7206987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A1FD01F-76B0-0A5C-6F26-37C0DC0529AC}"/>
                </a:ext>
              </a:extLst>
            </p:cNvPr>
            <p:cNvSpPr txBox="1"/>
            <p:nvPr/>
          </p:nvSpPr>
          <p:spPr>
            <a:xfrm>
              <a:off x="7404194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MLlib</a:t>
              </a:r>
              <a:endParaRPr lang="ru-RU" dirty="0"/>
            </a:p>
          </p:txBody>
        </p:sp>
        <p:pic>
          <p:nvPicPr>
            <p:cNvPr id="3082" name="Picture 10" descr="Big Data Processing with Apache Spark - Part 4: Spark Machine Learning">
              <a:extLst>
                <a:ext uri="{FF2B5EF4-FFF2-40B4-BE49-F238E27FC236}">
                  <a16:creationId xmlns:a16="http://schemas.microsoft.com/office/drawing/2014/main" id="{B42715E4-2C00-803C-E28D-EDD79B6D0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00220" y="2523562"/>
              <a:ext cx="952500" cy="952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E28AA36F-EA1C-C310-4A9E-4489ED968EA0}"/>
              </a:ext>
            </a:extLst>
          </p:cNvPr>
          <p:cNvGrpSpPr/>
          <p:nvPr/>
        </p:nvGrpSpPr>
        <p:grpSpPr>
          <a:xfrm>
            <a:off x="9303391" y="2181726"/>
            <a:ext cx="1862356" cy="1901616"/>
            <a:chOff x="9303391" y="2181726"/>
            <a:chExt cx="1862356" cy="19016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1121F924-E76A-1C18-43E6-BA1EAD574BA8}"/>
                </a:ext>
              </a:extLst>
            </p:cNvPr>
            <p:cNvSpPr/>
            <p:nvPr/>
          </p:nvSpPr>
          <p:spPr>
            <a:xfrm>
              <a:off x="9303391" y="2181726"/>
              <a:ext cx="1862356" cy="190161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FC10944-1BEA-ADD0-95A1-EF973E16E56B}"/>
                </a:ext>
              </a:extLst>
            </p:cNvPr>
            <p:cNvSpPr txBox="1"/>
            <p:nvPr/>
          </p:nvSpPr>
          <p:spPr>
            <a:xfrm>
              <a:off x="9423988" y="3613666"/>
              <a:ext cx="15445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/>
                <a:t>GraphX</a:t>
              </a:r>
              <a:endParaRPr lang="ru-RU" dirty="0"/>
            </a:p>
          </p:txBody>
        </p:sp>
        <p:pic>
          <p:nvPicPr>
            <p:cNvPr id="3084" name="Picture 12" descr="Various Operators and Functions In GraphX - Coding Ninjas">
              <a:extLst>
                <a:ext uri="{FF2B5EF4-FFF2-40B4-BE49-F238E27FC236}">
                  <a16:creationId xmlns:a16="http://schemas.microsoft.com/office/drawing/2014/main" id="{EC4FD2A6-CD79-DFCA-ED8D-8A633A12ED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59089" y="2424332"/>
              <a:ext cx="1150960" cy="115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7324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Arc 57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6376DD4-4039-682B-2823-77AD326F2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817" y="1370171"/>
            <a:ext cx="442555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600">
                <a:solidFill>
                  <a:srgbClr val="FFFFFF"/>
                </a:solidFill>
                <a:latin typeface="+mj-lt"/>
                <a:cs typeface="+mj-cs"/>
              </a:rPr>
              <a:t>Spark Architecture</a:t>
            </a:r>
            <a:endParaRPr lang="en-US" altLang="zh-CN" sz="5600">
              <a:solidFill>
                <a:srgbClr val="FFFFFF"/>
              </a:solidFill>
              <a:latin typeface="+mj-lt"/>
              <a:cs typeface="+mj-cs"/>
              <a:sym typeface="+mn-l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形 4" descr="石油钻塔 轮廓">
            <a:extLst>
              <a:ext uri="{FF2B5EF4-FFF2-40B4-BE49-F238E27FC236}">
                <a16:creationId xmlns:a16="http://schemas.microsoft.com/office/drawing/2014/main" id="{27AA301F-3F70-6143-A6B3-177164143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9286" y="270180"/>
            <a:ext cx="2709367" cy="2709367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  <p:pic>
        <p:nvPicPr>
          <p:cNvPr id="4" name="图形 3" descr="徽章 5 纯色填充">
            <a:extLst>
              <a:ext uri="{FF2B5EF4-FFF2-40B4-BE49-F238E27FC236}">
                <a16:creationId xmlns:a16="http://schemas.microsoft.com/office/drawing/2014/main" id="{55E94FBF-F947-422D-8B70-A8865D1FA9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8285" y="3884066"/>
            <a:ext cx="2567230" cy="256723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46426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94ce2975-3734-408f-846e-da55f5cc0810"/>
  <p:tag name="COMMONDATA" val="eyJjb3VudCI6MiwiaGRpZCI6IjgwMTEzOTMxYTllMDgyYmY3MGViZDIyZjNkZWMzYTdkIiwidXNlckNvdW50IjoyfQ==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梨嘉-1">
      <a:majorFont>
        <a:latin typeface="ADLaM Display"/>
        <a:ea typeface="霞鹜文楷"/>
        <a:cs typeface=""/>
      </a:majorFont>
      <a:minorFont>
        <a:latin typeface="Poppins"/>
        <a:ea typeface="霞鹜文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梨嘉-1">
      <a:majorFont>
        <a:latin typeface="ADLaM Display"/>
        <a:ea typeface="霞鹜文楷"/>
        <a:cs typeface=""/>
      </a:majorFont>
      <a:minorFont>
        <a:latin typeface="Poppins"/>
        <a:ea typeface="霞鹜文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梨嘉-1">
      <a:majorFont>
        <a:latin typeface="ADLaM Display"/>
        <a:ea typeface="霞鹜文楷"/>
        <a:cs typeface=""/>
      </a:majorFont>
      <a:minorFont>
        <a:latin typeface="Poppins"/>
        <a:ea typeface="霞鹜文楷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第一PPT，www.1ppt.com">
  <a:themeElements>
    <a:clrScheme name="北欧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262626"/>
      </a:accent1>
      <a:accent2>
        <a:srgbClr val="3F3F3F"/>
      </a:accent2>
      <a:accent3>
        <a:srgbClr val="3F3F3F"/>
      </a:accent3>
      <a:accent4>
        <a:srgbClr val="595959"/>
      </a:accent4>
      <a:accent5>
        <a:srgbClr val="5F5F5F"/>
      </a:accent5>
      <a:accent6>
        <a:srgbClr val="4D4D4D"/>
      </a:accent6>
      <a:hlink>
        <a:srgbClr val="000000"/>
      </a:hlink>
      <a:folHlink>
        <a:srgbClr val="919191"/>
      </a:folHlink>
    </a:clrScheme>
    <a:fontScheme name="梨嘉-1">
      <a:majorFont>
        <a:latin typeface="ADLaM Display"/>
        <a:ea typeface="霞鹜文楷"/>
        <a:cs typeface=""/>
      </a:majorFont>
      <a:minorFont>
        <a:latin typeface="Poppins"/>
        <a:ea typeface="霞鹜文楷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1181</TotalTime>
  <Words>4033</Words>
  <Application>Microsoft Office PowerPoint</Application>
  <PresentationFormat>宽屏</PresentationFormat>
  <Paragraphs>330</Paragraphs>
  <Slides>35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35</vt:i4>
      </vt:variant>
    </vt:vector>
  </HeadingPairs>
  <TitlesOfParts>
    <vt:vector size="62" baseType="lpstr">
      <vt:lpstr>__Karla_555e8b</vt:lpstr>
      <vt:lpstr>-apple-system</vt:lpstr>
      <vt:lpstr>Google Sans</vt:lpstr>
      <vt:lpstr>museo-sans</vt:lpstr>
      <vt:lpstr>pingfang SC</vt:lpstr>
      <vt:lpstr>pingfang SC</vt:lpstr>
      <vt:lpstr>等线</vt:lpstr>
      <vt:lpstr>汉仪旗黑-50S</vt:lpstr>
      <vt:lpstr>微软雅黑</vt:lpstr>
      <vt:lpstr>ADLaM Display</vt:lpstr>
      <vt:lpstr>Aharoni</vt:lpstr>
      <vt:lpstr>Aptos ExtraBold</vt:lpstr>
      <vt:lpstr>Aptos SemiBold</vt:lpstr>
      <vt:lpstr>arial</vt:lpstr>
      <vt:lpstr>arial</vt:lpstr>
      <vt:lpstr>Calibri</vt:lpstr>
      <vt:lpstr>Consolas</vt:lpstr>
      <vt:lpstr>DM Sans</vt:lpstr>
      <vt:lpstr>Helvetica</vt:lpstr>
      <vt:lpstr>Poppins</vt:lpstr>
      <vt:lpstr>Poppins Bold</vt:lpstr>
      <vt:lpstr>Poppins Light</vt:lpstr>
      <vt:lpstr>Roboto</vt:lpstr>
      <vt:lpstr>自定义设计方案</vt:lpstr>
      <vt:lpstr>Office 主题​​</vt:lpstr>
      <vt:lpstr>1_Office 主题​​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Spark Features</vt:lpstr>
      <vt:lpstr>PowerPoint 演示文稿</vt:lpstr>
      <vt:lpstr>Components of Spark</vt:lpstr>
      <vt:lpstr>PowerPoint 演示文稿</vt:lpstr>
      <vt:lpstr>Spark Architecture</vt:lpstr>
      <vt:lpstr>PowerPoint 演示文稿</vt:lpstr>
      <vt:lpstr>PowerPoint 演示文稿</vt:lpstr>
      <vt:lpstr>Applications of Spark</vt:lpstr>
      <vt:lpstr>PowerPoint 演示文稿</vt:lpstr>
      <vt:lpstr>THANK YOU for your precious attention :)</vt:lpstr>
      <vt:lpstr>Hadoop vs Spark</vt:lpstr>
      <vt:lpstr>PowerPoint 演示文稿</vt:lpstr>
      <vt:lpstr>Components of Apache Spark – </vt:lpstr>
      <vt:lpstr>PowerPoint 演示文稿</vt:lpstr>
      <vt:lpstr>PowerPoint 演示文稿</vt:lpstr>
      <vt:lpstr>Components of Apache Spark – </vt:lpstr>
      <vt:lpstr>PowerPoint 演示文稿</vt:lpstr>
      <vt:lpstr>Components of Apache Spark –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个性涂鸦</dc:title>
  <dc:creator>第一PPT</dc:creator>
  <cp:keywords>www.1ppt.com</cp:keywords>
  <dc:description>www.1ppt.com</dc:description>
  <cp:lastModifiedBy>liyijiadou</cp:lastModifiedBy>
  <cp:revision>69</cp:revision>
  <dcterms:created xsi:type="dcterms:W3CDTF">2022-10-07T03:03:00Z</dcterms:created>
  <dcterms:modified xsi:type="dcterms:W3CDTF">2023-12-06T11:40:49Z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2E35E864BA5B40469D12711C80F5D000_12</vt:lpwstr>
  </property>
  <property fmtid="{D5CDD505-2E9C-101B-9397-08002B2CF9AE}" pid="3" name="KSOProductBuildVer">
    <vt:lpwstr>2052-12.1.0.15120</vt:lpwstr>
  </property>
</Properties>
</file>